
<file path=[Content_Types].xml><?xml version="1.0" encoding="utf-8"?>
<Types xmlns="http://schemas.openxmlformats.org/package/2006/content-types">
  <Default Extension="8C1OcLVhOSjAeWRCJgpm" ContentType="image/png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1" r:id="rId2"/>
    <p:sldId id="270" r:id="rId3"/>
    <p:sldId id="262" r:id="rId4"/>
    <p:sldId id="272" r:id="rId5"/>
    <p:sldId id="266" r:id="rId6"/>
    <p:sldId id="267" r:id="rId7"/>
    <p:sldId id="268" r:id="rId8"/>
    <p:sldId id="269" r:id="rId9"/>
    <p:sldId id="261" r:id="rId10"/>
    <p:sldId id="257" r:id="rId11"/>
    <p:sldId id="258" r:id="rId12"/>
    <p:sldId id="259" r:id="rId13"/>
    <p:sldId id="26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261"/>
    <a:srgbClr val="E6AF00"/>
    <a:srgbClr val="EA332A"/>
    <a:srgbClr val="4BA5DC"/>
    <a:srgbClr val="000000"/>
    <a:srgbClr val="111A47"/>
    <a:srgbClr val="0E111B"/>
    <a:srgbClr val="282E4F"/>
    <a:srgbClr val="13191F"/>
    <a:srgbClr val="1B22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96" d="100"/>
          <a:sy n="96" d="100"/>
        </p:scale>
        <p:origin x="508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B8CA01-987E-41F0-A392-CC9B23896D30}" type="doc">
      <dgm:prSet loTypeId="urn:microsoft.com/office/officeart/2005/8/layout/hProcess4" loCatId="process" qsTypeId="urn:microsoft.com/office/officeart/2005/8/quickstyle/simple5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694314C1-75A1-4F59-A606-5681386802F6}">
      <dgm:prSet phldrT="[Text]" custT="1"/>
      <dgm:spPr/>
      <dgm:t>
        <a:bodyPr/>
        <a:lstStyle/>
        <a:p>
          <a:r>
            <a:rPr lang="en-IN" sz="1600" b="1" dirty="0"/>
            <a:t>Collecting Data</a:t>
          </a:r>
          <a:endParaRPr lang="en-US" sz="1600" b="1" dirty="0"/>
        </a:p>
      </dgm:t>
    </dgm:pt>
    <dgm:pt modelId="{EFB6CD84-DAB0-4486-9A34-41263F31E5AD}" type="parTrans" cxnId="{E22D368C-F975-4FFC-B0C0-555D3811B47E}">
      <dgm:prSet/>
      <dgm:spPr/>
      <dgm:t>
        <a:bodyPr/>
        <a:lstStyle/>
        <a:p>
          <a:endParaRPr lang="en-US" sz="2000"/>
        </a:p>
      </dgm:t>
    </dgm:pt>
    <dgm:pt modelId="{7C92A913-C1F6-419F-883E-83352AE23A00}" type="sibTrans" cxnId="{E22D368C-F975-4FFC-B0C0-555D3811B47E}">
      <dgm:prSet/>
      <dgm:spPr/>
      <dgm:t>
        <a:bodyPr/>
        <a:lstStyle/>
        <a:p>
          <a:endParaRPr lang="en-US" sz="2000"/>
        </a:p>
      </dgm:t>
    </dgm:pt>
    <dgm:pt modelId="{2ADE9D08-7268-4431-81D0-F8EA13F70ACE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0" i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Retrieve comprehensive movie data from IMDb.</a:t>
          </a:r>
          <a:endParaRPr lang="en-US" sz="14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E5AB28-432C-4FC3-B80C-167D17CD35DD}" type="parTrans" cxnId="{D2D4F24F-C492-48CC-ACCE-F95345356729}">
      <dgm:prSet/>
      <dgm:spPr/>
      <dgm:t>
        <a:bodyPr/>
        <a:lstStyle/>
        <a:p>
          <a:endParaRPr lang="en-US" sz="2000"/>
        </a:p>
      </dgm:t>
    </dgm:pt>
    <dgm:pt modelId="{F23D5293-2FA3-43FF-8CF3-F2C4F9B23D84}" type="sibTrans" cxnId="{D2D4F24F-C492-48CC-ACCE-F95345356729}">
      <dgm:prSet/>
      <dgm:spPr/>
      <dgm:t>
        <a:bodyPr/>
        <a:lstStyle/>
        <a:p>
          <a:endParaRPr lang="en-US" sz="2000"/>
        </a:p>
      </dgm:t>
    </dgm:pt>
    <dgm:pt modelId="{C08C4923-1A33-4248-8559-B4F6524F3C70}">
      <dgm:prSet phldrT="[Text]" custT="1"/>
      <dgm:spPr/>
      <dgm:t>
        <a:bodyPr/>
        <a:lstStyle/>
        <a:p>
          <a:r>
            <a:rPr lang="en-IN" sz="1600" b="1" dirty="0"/>
            <a:t>Cleaning Data</a:t>
          </a:r>
          <a:endParaRPr lang="en-US" sz="1600" b="1" dirty="0"/>
        </a:p>
      </dgm:t>
    </dgm:pt>
    <dgm:pt modelId="{C203540C-0B7A-4510-9452-550B6A861263}" type="parTrans" cxnId="{F28BE3F5-CC73-4456-A068-0AC8ADDC2B26}">
      <dgm:prSet/>
      <dgm:spPr/>
      <dgm:t>
        <a:bodyPr/>
        <a:lstStyle/>
        <a:p>
          <a:endParaRPr lang="en-US" sz="2000"/>
        </a:p>
      </dgm:t>
    </dgm:pt>
    <dgm:pt modelId="{6C256B8E-DC16-4431-B000-364C19C97AC5}" type="sibTrans" cxnId="{F28BE3F5-CC73-4456-A068-0AC8ADDC2B26}">
      <dgm:prSet/>
      <dgm:spPr/>
      <dgm:t>
        <a:bodyPr/>
        <a:lstStyle/>
        <a:p>
          <a:endParaRPr lang="en-US" sz="2000"/>
        </a:p>
      </dgm:t>
    </dgm:pt>
    <dgm:pt modelId="{D5DEC783-03A5-46D7-983E-D3D0FF1CE895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IN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Python libraries to clean datasets</a:t>
          </a:r>
          <a:endParaRPr lang="en-US" sz="14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EF8474B-E035-4C5B-83BF-0D73370F359A}" type="parTrans" cxnId="{BB9DBDA7-662E-401C-8282-19DEE4D935D4}">
      <dgm:prSet/>
      <dgm:spPr/>
      <dgm:t>
        <a:bodyPr/>
        <a:lstStyle/>
        <a:p>
          <a:endParaRPr lang="en-US" sz="2000"/>
        </a:p>
      </dgm:t>
    </dgm:pt>
    <dgm:pt modelId="{E786BE99-85F8-4535-8302-920DDB56F774}" type="sibTrans" cxnId="{BB9DBDA7-662E-401C-8282-19DEE4D935D4}">
      <dgm:prSet/>
      <dgm:spPr/>
      <dgm:t>
        <a:bodyPr/>
        <a:lstStyle/>
        <a:p>
          <a:endParaRPr lang="en-US" sz="2000"/>
        </a:p>
      </dgm:t>
    </dgm:pt>
    <dgm:pt modelId="{FF6179F2-9AFC-43B7-BE88-BD41F9232789}">
      <dgm:prSet phldrT="[Text]" custT="1"/>
      <dgm:spPr/>
      <dgm:t>
        <a:bodyPr/>
        <a:lstStyle/>
        <a:p>
          <a:r>
            <a:rPr lang="en-IN" sz="1600" b="1" dirty="0"/>
            <a:t>Uniting data into </a:t>
          </a:r>
          <a:r>
            <a:rPr lang="en-IN" sz="1400" b="1" dirty="0"/>
            <a:t>Workbook</a:t>
          </a:r>
          <a:endParaRPr lang="en-US" sz="1600" b="1" dirty="0"/>
        </a:p>
      </dgm:t>
    </dgm:pt>
    <dgm:pt modelId="{2AB3526A-B5AF-45E1-B6FF-4D17322207ED}" type="parTrans" cxnId="{5DAABA7D-9A51-4453-85BC-D768CF7D76D0}">
      <dgm:prSet/>
      <dgm:spPr/>
      <dgm:t>
        <a:bodyPr/>
        <a:lstStyle/>
        <a:p>
          <a:endParaRPr lang="en-US" sz="2000"/>
        </a:p>
      </dgm:t>
    </dgm:pt>
    <dgm:pt modelId="{22C3B8EB-AADB-4989-8955-B05309CDF4E9}" type="sibTrans" cxnId="{5DAABA7D-9A51-4453-85BC-D768CF7D76D0}">
      <dgm:prSet/>
      <dgm:spPr/>
      <dgm:t>
        <a:bodyPr/>
        <a:lstStyle/>
        <a:p>
          <a:endParaRPr lang="en-US" sz="2000"/>
        </a:p>
      </dgm:t>
    </dgm:pt>
    <dgm:pt modelId="{DFF13D8F-F857-4D60-8A07-1F52F6FBF2F8}">
      <dgm:prSet phldrT="[Text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400" b="0" i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Compile cleaned data into a unified workbook.</a:t>
          </a:r>
          <a:endParaRPr lang="en-US" sz="14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AA42C9D-2F35-4C36-A0A5-4BF06A13B630}" type="parTrans" cxnId="{669AC947-5813-48A0-B7E5-2804E81B0D49}">
      <dgm:prSet/>
      <dgm:spPr/>
      <dgm:t>
        <a:bodyPr/>
        <a:lstStyle/>
        <a:p>
          <a:endParaRPr lang="en-US" sz="2000"/>
        </a:p>
      </dgm:t>
    </dgm:pt>
    <dgm:pt modelId="{19B24499-599B-45FC-B5BE-50614544B1DB}" type="sibTrans" cxnId="{669AC947-5813-48A0-B7E5-2804E81B0D49}">
      <dgm:prSet/>
      <dgm:spPr/>
      <dgm:t>
        <a:bodyPr/>
        <a:lstStyle/>
        <a:p>
          <a:endParaRPr lang="en-US" sz="2000"/>
        </a:p>
      </dgm:t>
    </dgm:pt>
    <dgm:pt modelId="{55A492AF-DDEF-4527-B75C-E096DDB15A31}">
      <dgm:prSet custT="1"/>
      <dgm:spPr/>
      <dgm:t>
        <a:bodyPr/>
        <a:lstStyle/>
        <a:p>
          <a:r>
            <a:rPr lang="en-US" sz="1600" b="1" i="0" dirty="0"/>
            <a:t>Establishing Relationships</a:t>
          </a:r>
          <a:endParaRPr lang="en-US" sz="1600" b="1" dirty="0"/>
        </a:p>
      </dgm:t>
    </dgm:pt>
    <dgm:pt modelId="{ACEA9481-1DC8-4D0E-BECA-C99874CB279F}" type="parTrans" cxnId="{76F7FD89-01FE-4640-93EC-F0818ECAA08B}">
      <dgm:prSet/>
      <dgm:spPr/>
      <dgm:t>
        <a:bodyPr/>
        <a:lstStyle/>
        <a:p>
          <a:endParaRPr lang="en-US" sz="2000"/>
        </a:p>
      </dgm:t>
    </dgm:pt>
    <dgm:pt modelId="{AE5E2C97-5850-49CD-8747-712AFE7CE565}" type="sibTrans" cxnId="{76F7FD89-01FE-4640-93EC-F0818ECAA08B}">
      <dgm:prSet/>
      <dgm:spPr/>
      <dgm:t>
        <a:bodyPr/>
        <a:lstStyle/>
        <a:p>
          <a:endParaRPr lang="en-US" sz="2000"/>
        </a:p>
      </dgm:t>
    </dgm:pt>
    <dgm:pt modelId="{9F159FED-65E7-4195-BEB5-81882CC9E0C8}">
      <dgm:prSet custT="1"/>
      <dgm:spPr/>
      <dgm:t>
        <a:bodyPr/>
        <a:lstStyle/>
        <a:p>
          <a:r>
            <a:rPr lang="en-US" sz="1600" b="1" i="0" dirty="0"/>
            <a:t>Power BI</a:t>
          </a:r>
          <a:endParaRPr lang="en-US" sz="1600" b="1" dirty="0"/>
        </a:p>
      </dgm:t>
    </dgm:pt>
    <dgm:pt modelId="{03D6C2A4-976B-4161-98BB-811E3DE5F3C3}" type="parTrans" cxnId="{4518417D-7B74-42D6-8272-0EB9D575F6AE}">
      <dgm:prSet/>
      <dgm:spPr/>
      <dgm:t>
        <a:bodyPr/>
        <a:lstStyle/>
        <a:p>
          <a:endParaRPr lang="en-US" sz="2000"/>
        </a:p>
      </dgm:t>
    </dgm:pt>
    <dgm:pt modelId="{453EDDB9-C113-4630-ACA0-8B23361B386A}" type="sibTrans" cxnId="{4518417D-7B74-42D6-8272-0EB9D575F6AE}">
      <dgm:prSet/>
      <dgm:spPr/>
      <dgm:t>
        <a:bodyPr/>
        <a:lstStyle/>
        <a:p>
          <a:endParaRPr lang="en-US" sz="2000"/>
        </a:p>
      </dgm:t>
    </dgm:pt>
    <dgm:pt modelId="{61DE1D7A-C310-420E-B586-2BEB7FAB55F3}">
      <dgm:prSet custT="1"/>
      <dgm:spPr/>
      <dgm:t>
        <a:bodyPr/>
        <a:lstStyle/>
        <a:p>
          <a:r>
            <a:rPr lang="en-US" sz="1600" b="1" i="0" dirty="0"/>
            <a:t>Making Dashboard</a:t>
          </a:r>
          <a:endParaRPr lang="en-US" sz="1600" b="1" dirty="0"/>
        </a:p>
      </dgm:t>
    </dgm:pt>
    <dgm:pt modelId="{BDB0774F-2B82-40CF-B371-0DB3346EED87}" type="parTrans" cxnId="{980107ED-F417-486A-A67E-6EB6B02A8111}">
      <dgm:prSet/>
      <dgm:spPr/>
      <dgm:t>
        <a:bodyPr/>
        <a:lstStyle/>
        <a:p>
          <a:endParaRPr lang="en-US" sz="2000"/>
        </a:p>
      </dgm:t>
    </dgm:pt>
    <dgm:pt modelId="{E0ED0318-A47E-481B-AFD2-E331601718B6}" type="sibTrans" cxnId="{980107ED-F417-486A-A67E-6EB6B02A8111}">
      <dgm:prSet/>
      <dgm:spPr/>
      <dgm:t>
        <a:bodyPr/>
        <a:lstStyle/>
        <a:p>
          <a:endParaRPr lang="en-US" sz="2000"/>
        </a:p>
      </dgm:t>
    </dgm:pt>
    <dgm:pt modelId="{6B3B38BB-8283-4CFE-A1C0-4C912DA26E12}">
      <dgm:prSet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0" i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Creating meaningful dataset relationships.</a:t>
          </a:r>
          <a:endParaRPr lang="en-US" sz="14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C4F3440-213A-4928-9404-59B03D40BC4A}" type="parTrans" cxnId="{0EED9C76-370C-45D5-8053-26F95A2B089E}">
      <dgm:prSet/>
      <dgm:spPr/>
      <dgm:t>
        <a:bodyPr/>
        <a:lstStyle/>
        <a:p>
          <a:endParaRPr lang="en-US" sz="2000"/>
        </a:p>
      </dgm:t>
    </dgm:pt>
    <dgm:pt modelId="{7A58EA7A-C081-42DD-8633-BE231C67C79B}" type="sibTrans" cxnId="{0EED9C76-370C-45D5-8053-26F95A2B089E}">
      <dgm:prSet/>
      <dgm:spPr/>
      <dgm:t>
        <a:bodyPr/>
        <a:lstStyle/>
        <a:p>
          <a:endParaRPr lang="en-US" sz="2000"/>
        </a:p>
      </dgm:t>
    </dgm:pt>
    <dgm:pt modelId="{0075645B-9DAB-4C5F-8366-F8247F065075}">
      <dgm:prSet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GB" sz="1400" b="0" i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Leveraging Power BI for dynamic data visualization.</a:t>
          </a:r>
          <a:endParaRPr lang="en-US" sz="14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C23D1AB3-79C1-4DAA-9FA3-741E2C8CD150}" type="parTrans" cxnId="{D0950D55-A890-4CBF-9835-FFB30805A2E0}">
      <dgm:prSet/>
      <dgm:spPr/>
      <dgm:t>
        <a:bodyPr/>
        <a:lstStyle/>
        <a:p>
          <a:endParaRPr lang="en-US" sz="2000"/>
        </a:p>
      </dgm:t>
    </dgm:pt>
    <dgm:pt modelId="{D1CF2171-151D-4090-B4EA-988CC79094E4}" type="sibTrans" cxnId="{D0950D55-A890-4CBF-9835-FFB30805A2E0}">
      <dgm:prSet/>
      <dgm:spPr/>
      <dgm:t>
        <a:bodyPr/>
        <a:lstStyle/>
        <a:p>
          <a:endParaRPr lang="en-US" sz="2000"/>
        </a:p>
      </dgm:t>
    </dgm:pt>
    <dgm:pt modelId="{81C74798-EED9-4330-B9FB-9BDB934AFEB7}">
      <dgm:prSet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sz="1200" b="0" i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visualising dataset to create </a:t>
          </a:r>
          <a:r>
            <a:rPr lang="en-GB" sz="1100" b="0" i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</a:t>
          </a:r>
          <a:r>
            <a:rPr lang="en-GB" sz="1200" b="0" i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interactive dashboard </a:t>
          </a:r>
          <a:endParaRPr lang="en-US" sz="1200" b="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7215A838-D3E5-4757-9F8F-94CC80237492}" type="parTrans" cxnId="{12048ECA-AC17-4939-9BB1-D6E3DC7EECC9}">
      <dgm:prSet/>
      <dgm:spPr/>
      <dgm:t>
        <a:bodyPr/>
        <a:lstStyle/>
        <a:p>
          <a:endParaRPr lang="en-US" sz="2000"/>
        </a:p>
      </dgm:t>
    </dgm:pt>
    <dgm:pt modelId="{4D91C3E2-31FE-4228-AEFE-F519BDE3E6A6}" type="sibTrans" cxnId="{12048ECA-AC17-4939-9BB1-D6E3DC7EECC9}">
      <dgm:prSet/>
      <dgm:spPr/>
      <dgm:t>
        <a:bodyPr/>
        <a:lstStyle/>
        <a:p>
          <a:endParaRPr lang="en-US" sz="2000"/>
        </a:p>
      </dgm:t>
    </dgm:pt>
    <dgm:pt modelId="{555622E3-3EAF-4C9D-8473-608E3F0EFF33}" type="pres">
      <dgm:prSet presAssocID="{60B8CA01-987E-41F0-A392-CC9B23896D30}" presName="Name0" presStyleCnt="0">
        <dgm:presLayoutVars>
          <dgm:dir/>
          <dgm:animLvl val="lvl"/>
          <dgm:resizeHandles val="exact"/>
        </dgm:presLayoutVars>
      </dgm:prSet>
      <dgm:spPr/>
    </dgm:pt>
    <dgm:pt modelId="{62BD36D0-9D0F-4D04-83FB-5742522D189E}" type="pres">
      <dgm:prSet presAssocID="{60B8CA01-987E-41F0-A392-CC9B23896D30}" presName="tSp" presStyleCnt="0"/>
      <dgm:spPr/>
    </dgm:pt>
    <dgm:pt modelId="{DF0195A2-B2FE-4B21-82E5-F03B601E3864}" type="pres">
      <dgm:prSet presAssocID="{60B8CA01-987E-41F0-A392-CC9B23896D30}" presName="bSp" presStyleCnt="0"/>
      <dgm:spPr/>
    </dgm:pt>
    <dgm:pt modelId="{46933016-B3E7-43C1-96AF-7AE33359078A}" type="pres">
      <dgm:prSet presAssocID="{60B8CA01-987E-41F0-A392-CC9B23896D30}" presName="process" presStyleCnt="0"/>
      <dgm:spPr/>
    </dgm:pt>
    <dgm:pt modelId="{9C6B7D1A-9450-4560-ABC3-54DE0594911B}" type="pres">
      <dgm:prSet presAssocID="{694314C1-75A1-4F59-A606-5681386802F6}" presName="composite1" presStyleCnt="0"/>
      <dgm:spPr/>
    </dgm:pt>
    <dgm:pt modelId="{DABD8609-22A1-4238-9B55-9DACEBCA11CE}" type="pres">
      <dgm:prSet presAssocID="{694314C1-75A1-4F59-A606-5681386802F6}" presName="dummyNode1" presStyleLbl="node1" presStyleIdx="0" presStyleCnt="6"/>
      <dgm:spPr/>
    </dgm:pt>
    <dgm:pt modelId="{E993E93C-3DF2-498F-8778-F910B670F69B}" type="pres">
      <dgm:prSet presAssocID="{694314C1-75A1-4F59-A606-5681386802F6}" presName="childNode1" presStyleLbl="bgAcc1" presStyleIdx="0" presStyleCnt="6" custScaleX="110000" custScaleY="110000">
        <dgm:presLayoutVars>
          <dgm:bulletEnabled val="1"/>
        </dgm:presLayoutVars>
      </dgm:prSet>
      <dgm:spPr>
        <a:prstGeom prst="roundRect">
          <a:avLst/>
        </a:prstGeom>
      </dgm:spPr>
    </dgm:pt>
    <dgm:pt modelId="{AFB02C6E-1302-4FCA-B593-CEB93E097617}" type="pres">
      <dgm:prSet presAssocID="{694314C1-75A1-4F59-A606-5681386802F6}" presName="childNode1tx" presStyleLbl="bgAcc1" presStyleIdx="0" presStyleCnt="6">
        <dgm:presLayoutVars>
          <dgm:bulletEnabled val="1"/>
        </dgm:presLayoutVars>
      </dgm:prSet>
      <dgm:spPr/>
    </dgm:pt>
    <dgm:pt modelId="{CBC80743-C2F0-41FB-9AAF-B59DF94662F7}" type="pres">
      <dgm:prSet presAssocID="{694314C1-75A1-4F59-A606-5681386802F6}" presName="parentNode1" presStyleLbl="node1" presStyleIdx="0" presStyleCnt="6">
        <dgm:presLayoutVars>
          <dgm:chMax val="1"/>
          <dgm:bulletEnabled val="1"/>
        </dgm:presLayoutVars>
      </dgm:prSet>
      <dgm:spPr/>
    </dgm:pt>
    <dgm:pt modelId="{3D9D2DE6-828B-406C-AB98-24C8F050CA8C}" type="pres">
      <dgm:prSet presAssocID="{694314C1-75A1-4F59-A606-5681386802F6}" presName="connSite1" presStyleCnt="0"/>
      <dgm:spPr/>
    </dgm:pt>
    <dgm:pt modelId="{ABF7E811-0964-436C-B2A3-A0A6B055A970}" type="pres">
      <dgm:prSet presAssocID="{7C92A913-C1F6-419F-883E-83352AE23A00}" presName="Name9" presStyleLbl="sibTrans2D1" presStyleIdx="0" presStyleCnt="5"/>
      <dgm:spPr/>
    </dgm:pt>
    <dgm:pt modelId="{0CB8AD11-99DC-49E1-9A3E-0ECA3E770971}" type="pres">
      <dgm:prSet presAssocID="{C08C4923-1A33-4248-8559-B4F6524F3C70}" presName="composite2" presStyleCnt="0"/>
      <dgm:spPr/>
    </dgm:pt>
    <dgm:pt modelId="{71AAF894-DB91-4A15-A935-BD72666C1DFE}" type="pres">
      <dgm:prSet presAssocID="{C08C4923-1A33-4248-8559-B4F6524F3C70}" presName="dummyNode2" presStyleLbl="node1" presStyleIdx="0" presStyleCnt="6"/>
      <dgm:spPr/>
    </dgm:pt>
    <dgm:pt modelId="{0358ADF0-D039-4C26-8424-770674A293EB}" type="pres">
      <dgm:prSet presAssocID="{C08C4923-1A33-4248-8559-B4F6524F3C70}" presName="childNode2" presStyleLbl="bgAcc1" presStyleIdx="1" presStyleCnt="6" custScaleX="110000" custScaleY="110000">
        <dgm:presLayoutVars>
          <dgm:bulletEnabled val="1"/>
        </dgm:presLayoutVars>
      </dgm:prSet>
      <dgm:spPr>
        <a:prstGeom prst="roundRect">
          <a:avLst/>
        </a:prstGeom>
      </dgm:spPr>
    </dgm:pt>
    <dgm:pt modelId="{29CF1867-A842-4964-8A30-B9BDB429A120}" type="pres">
      <dgm:prSet presAssocID="{C08C4923-1A33-4248-8559-B4F6524F3C70}" presName="childNode2tx" presStyleLbl="bgAcc1" presStyleIdx="1" presStyleCnt="6">
        <dgm:presLayoutVars>
          <dgm:bulletEnabled val="1"/>
        </dgm:presLayoutVars>
      </dgm:prSet>
      <dgm:spPr/>
    </dgm:pt>
    <dgm:pt modelId="{16563D1D-048B-4376-9B6F-62D0D5F86AF8}" type="pres">
      <dgm:prSet presAssocID="{C08C4923-1A33-4248-8559-B4F6524F3C70}" presName="parentNode2" presStyleLbl="node1" presStyleIdx="1" presStyleCnt="6">
        <dgm:presLayoutVars>
          <dgm:chMax val="0"/>
          <dgm:bulletEnabled val="1"/>
        </dgm:presLayoutVars>
      </dgm:prSet>
      <dgm:spPr/>
    </dgm:pt>
    <dgm:pt modelId="{E2ABA00B-9554-4D13-822F-1044ADA00C40}" type="pres">
      <dgm:prSet presAssocID="{C08C4923-1A33-4248-8559-B4F6524F3C70}" presName="connSite2" presStyleCnt="0"/>
      <dgm:spPr/>
    </dgm:pt>
    <dgm:pt modelId="{AF33571E-DEAA-40C2-926E-C1B0BD90C72C}" type="pres">
      <dgm:prSet presAssocID="{6C256B8E-DC16-4431-B000-364C19C97AC5}" presName="Name18" presStyleLbl="sibTrans2D1" presStyleIdx="1" presStyleCnt="5"/>
      <dgm:spPr/>
    </dgm:pt>
    <dgm:pt modelId="{821A06C9-D54B-4D06-8C18-757D773EC815}" type="pres">
      <dgm:prSet presAssocID="{FF6179F2-9AFC-43B7-BE88-BD41F9232789}" presName="composite1" presStyleCnt="0"/>
      <dgm:spPr/>
    </dgm:pt>
    <dgm:pt modelId="{06332142-8447-4C83-95BD-57BA4A060041}" type="pres">
      <dgm:prSet presAssocID="{FF6179F2-9AFC-43B7-BE88-BD41F9232789}" presName="dummyNode1" presStyleLbl="node1" presStyleIdx="1" presStyleCnt="6"/>
      <dgm:spPr/>
    </dgm:pt>
    <dgm:pt modelId="{30FE5DC6-6A54-48A4-AE97-CCCD2410590C}" type="pres">
      <dgm:prSet presAssocID="{FF6179F2-9AFC-43B7-BE88-BD41F9232789}" presName="childNode1" presStyleLbl="bgAcc1" presStyleIdx="2" presStyleCnt="6" custScaleX="110000" custScaleY="110000">
        <dgm:presLayoutVars>
          <dgm:bulletEnabled val="1"/>
        </dgm:presLayoutVars>
      </dgm:prSet>
      <dgm:spPr>
        <a:prstGeom prst="roundRect">
          <a:avLst/>
        </a:prstGeom>
      </dgm:spPr>
    </dgm:pt>
    <dgm:pt modelId="{63BBA9B5-D937-4282-A2D4-DF30777A75F5}" type="pres">
      <dgm:prSet presAssocID="{FF6179F2-9AFC-43B7-BE88-BD41F9232789}" presName="childNode1tx" presStyleLbl="bgAcc1" presStyleIdx="2" presStyleCnt="6">
        <dgm:presLayoutVars>
          <dgm:bulletEnabled val="1"/>
        </dgm:presLayoutVars>
      </dgm:prSet>
      <dgm:spPr/>
    </dgm:pt>
    <dgm:pt modelId="{F495B459-D414-4492-B19E-6F23571A4F2F}" type="pres">
      <dgm:prSet presAssocID="{FF6179F2-9AFC-43B7-BE88-BD41F9232789}" presName="parentNode1" presStyleLbl="node1" presStyleIdx="2" presStyleCnt="6">
        <dgm:presLayoutVars>
          <dgm:chMax val="1"/>
          <dgm:bulletEnabled val="1"/>
        </dgm:presLayoutVars>
      </dgm:prSet>
      <dgm:spPr/>
    </dgm:pt>
    <dgm:pt modelId="{01079D35-9664-42B6-BDE3-F24CACE84A79}" type="pres">
      <dgm:prSet presAssocID="{FF6179F2-9AFC-43B7-BE88-BD41F9232789}" presName="connSite1" presStyleCnt="0"/>
      <dgm:spPr/>
    </dgm:pt>
    <dgm:pt modelId="{ED78003F-3556-4E8B-AD2D-5E0A7D87F9B5}" type="pres">
      <dgm:prSet presAssocID="{22C3B8EB-AADB-4989-8955-B05309CDF4E9}" presName="Name9" presStyleLbl="sibTrans2D1" presStyleIdx="2" presStyleCnt="5"/>
      <dgm:spPr/>
    </dgm:pt>
    <dgm:pt modelId="{9A964CE0-A56C-4909-9214-1F23A6868282}" type="pres">
      <dgm:prSet presAssocID="{55A492AF-DDEF-4527-B75C-E096DDB15A31}" presName="composite2" presStyleCnt="0"/>
      <dgm:spPr/>
    </dgm:pt>
    <dgm:pt modelId="{BB7B83D8-C6D1-4290-BDB1-3CB2ADF268FF}" type="pres">
      <dgm:prSet presAssocID="{55A492AF-DDEF-4527-B75C-E096DDB15A31}" presName="dummyNode2" presStyleLbl="node1" presStyleIdx="2" presStyleCnt="6"/>
      <dgm:spPr/>
    </dgm:pt>
    <dgm:pt modelId="{3FC3A60A-D5BB-4D5E-81F2-8729DC049EE2}" type="pres">
      <dgm:prSet presAssocID="{55A492AF-DDEF-4527-B75C-E096DDB15A31}" presName="childNode2" presStyleLbl="bgAcc1" presStyleIdx="3" presStyleCnt="6" custScaleX="110000" custScaleY="110000">
        <dgm:presLayoutVars>
          <dgm:bulletEnabled val="1"/>
        </dgm:presLayoutVars>
      </dgm:prSet>
      <dgm:spPr>
        <a:prstGeom prst="roundRect">
          <a:avLst/>
        </a:prstGeom>
      </dgm:spPr>
    </dgm:pt>
    <dgm:pt modelId="{1418468A-1363-4242-A1C8-5D8F96ED2BAC}" type="pres">
      <dgm:prSet presAssocID="{55A492AF-DDEF-4527-B75C-E096DDB15A31}" presName="childNode2tx" presStyleLbl="bgAcc1" presStyleIdx="3" presStyleCnt="6">
        <dgm:presLayoutVars>
          <dgm:bulletEnabled val="1"/>
        </dgm:presLayoutVars>
      </dgm:prSet>
      <dgm:spPr/>
    </dgm:pt>
    <dgm:pt modelId="{59976D1E-67F1-4DB0-82A4-8E8CBD7BBCF0}" type="pres">
      <dgm:prSet presAssocID="{55A492AF-DDEF-4527-B75C-E096DDB15A31}" presName="parentNode2" presStyleLbl="node1" presStyleIdx="3" presStyleCnt="6">
        <dgm:presLayoutVars>
          <dgm:chMax val="0"/>
          <dgm:bulletEnabled val="1"/>
        </dgm:presLayoutVars>
      </dgm:prSet>
      <dgm:spPr/>
    </dgm:pt>
    <dgm:pt modelId="{7274B8D5-58C9-43BF-980D-C1F6B480299E}" type="pres">
      <dgm:prSet presAssocID="{55A492AF-DDEF-4527-B75C-E096DDB15A31}" presName="connSite2" presStyleCnt="0"/>
      <dgm:spPr/>
    </dgm:pt>
    <dgm:pt modelId="{AC899516-E0B5-42BC-82A2-2A03C477C74E}" type="pres">
      <dgm:prSet presAssocID="{AE5E2C97-5850-49CD-8747-712AFE7CE565}" presName="Name18" presStyleLbl="sibTrans2D1" presStyleIdx="3" presStyleCnt="5"/>
      <dgm:spPr/>
    </dgm:pt>
    <dgm:pt modelId="{26FC4429-7D4C-43C2-BC6D-597A487765D8}" type="pres">
      <dgm:prSet presAssocID="{9F159FED-65E7-4195-BEB5-81882CC9E0C8}" presName="composite1" presStyleCnt="0"/>
      <dgm:spPr/>
    </dgm:pt>
    <dgm:pt modelId="{DDFDE855-B8A3-4212-83FF-F5D577E70F4A}" type="pres">
      <dgm:prSet presAssocID="{9F159FED-65E7-4195-BEB5-81882CC9E0C8}" presName="dummyNode1" presStyleLbl="node1" presStyleIdx="3" presStyleCnt="6"/>
      <dgm:spPr/>
    </dgm:pt>
    <dgm:pt modelId="{F94BE1AE-EC0C-46A1-96EE-10118C723078}" type="pres">
      <dgm:prSet presAssocID="{9F159FED-65E7-4195-BEB5-81882CC9E0C8}" presName="childNode1" presStyleLbl="bgAcc1" presStyleIdx="4" presStyleCnt="6" custScaleX="110000" custScaleY="110000">
        <dgm:presLayoutVars>
          <dgm:bulletEnabled val="1"/>
        </dgm:presLayoutVars>
      </dgm:prSet>
      <dgm:spPr>
        <a:prstGeom prst="roundRect">
          <a:avLst/>
        </a:prstGeom>
      </dgm:spPr>
    </dgm:pt>
    <dgm:pt modelId="{08C127AE-9DC9-435A-89B5-F208B1F29536}" type="pres">
      <dgm:prSet presAssocID="{9F159FED-65E7-4195-BEB5-81882CC9E0C8}" presName="childNode1tx" presStyleLbl="bgAcc1" presStyleIdx="4" presStyleCnt="6">
        <dgm:presLayoutVars>
          <dgm:bulletEnabled val="1"/>
        </dgm:presLayoutVars>
      </dgm:prSet>
      <dgm:spPr/>
    </dgm:pt>
    <dgm:pt modelId="{E7F1BB42-A065-489D-A2B7-5771B49802B1}" type="pres">
      <dgm:prSet presAssocID="{9F159FED-65E7-4195-BEB5-81882CC9E0C8}" presName="parentNode1" presStyleLbl="node1" presStyleIdx="4" presStyleCnt="6">
        <dgm:presLayoutVars>
          <dgm:chMax val="1"/>
          <dgm:bulletEnabled val="1"/>
        </dgm:presLayoutVars>
      </dgm:prSet>
      <dgm:spPr/>
    </dgm:pt>
    <dgm:pt modelId="{4B0D4EB4-2668-491C-8D44-83780E253297}" type="pres">
      <dgm:prSet presAssocID="{9F159FED-65E7-4195-BEB5-81882CC9E0C8}" presName="connSite1" presStyleCnt="0"/>
      <dgm:spPr/>
    </dgm:pt>
    <dgm:pt modelId="{5FE99D23-BA55-44D1-9236-13681AA1B3AD}" type="pres">
      <dgm:prSet presAssocID="{453EDDB9-C113-4630-ACA0-8B23361B386A}" presName="Name9" presStyleLbl="sibTrans2D1" presStyleIdx="4" presStyleCnt="5"/>
      <dgm:spPr/>
    </dgm:pt>
    <dgm:pt modelId="{0869B91D-866E-4D85-B83C-A6E098C9AAEE}" type="pres">
      <dgm:prSet presAssocID="{61DE1D7A-C310-420E-B586-2BEB7FAB55F3}" presName="composite2" presStyleCnt="0"/>
      <dgm:spPr/>
    </dgm:pt>
    <dgm:pt modelId="{E66EDE33-CEB3-4D40-BF3D-EE093EA9792E}" type="pres">
      <dgm:prSet presAssocID="{61DE1D7A-C310-420E-B586-2BEB7FAB55F3}" presName="dummyNode2" presStyleLbl="node1" presStyleIdx="4" presStyleCnt="6"/>
      <dgm:spPr/>
    </dgm:pt>
    <dgm:pt modelId="{13D31919-4876-48AF-AAFF-80690D12712F}" type="pres">
      <dgm:prSet presAssocID="{61DE1D7A-C310-420E-B586-2BEB7FAB55F3}" presName="childNode2" presStyleLbl="bgAcc1" presStyleIdx="5" presStyleCnt="6" custScaleX="110000" custScaleY="110000">
        <dgm:presLayoutVars>
          <dgm:bulletEnabled val="1"/>
        </dgm:presLayoutVars>
      </dgm:prSet>
      <dgm:spPr>
        <a:prstGeom prst="roundRect">
          <a:avLst/>
        </a:prstGeom>
      </dgm:spPr>
    </dgm:pt>
    <dgm:pt modelId="{A6D499E8-1B24-404B-857F-72171CFAF7CB}" type="pres">
      <dgm:prSet presAssocID="{61DE1D7A-C310-420E-B586-2BEB7FAB55F3}" presName="childNode2tx" presStyleLbl="bgAcc1" presStyleIdx="5" presStyleCnt="6">
        <dgm:presLayoutVars>
          <dgm:bulletEnabled val="1"/>
        </dgm:presLayoutVars>
      </dgm:prSet>
      <dgm:spPr/>
    </dgm:pt>
    <dgm:pt modelId="{10E2B0FA-7763-4238-AB07-1D4ADAB7E492}" type="pres">
      <dgm:prSet presAssocID="{61DE1D7A-C310-420E-B586-2BEB7FAB55F3}" presName="parentNode2" presStyleLbl="node1" presStyleIdx="5" presStyleCnt="6">
        <dgm:presLayoutVars>
          <dgm:chMax val="0"/>
          <dgm:bulletEnabled val="1"/>
        </dgm:presLayoutVars>
      </dgm:prSet>
      <dgm:spPr/>
    </dgm:pt>
    <dgm:pt modelId="{4B4749C3-4F15-4228-A248-CFB222D89B8B}" type="pres">
      <dgm:prSet presAssocID="{61DE1D7A-C310-420E-B586-2BEB7FAB55F3}" presName="connSite2" presStyleCnt="0"/>
      <dgm:spPr/>
    </dgm:pt>
  </dgm:ptLst>
  <dgm:cxnLst>
    <dgm:cxn modelId="{F12E2601-DBF8-42C5-8DA4-37FED3EE952C}" type="presOf" srcId="{DFF13D8F-F857-4D60-8A07-1F52F6FBF2F8}" destId="{30FE5DC6-6A54-48A4-AE97-CCCD2410590C}" srcOrd="0" destOrd="0" presId="urn:microsoft.com/office/officeart/2005/8/layout/hProcess4"/>
    <dgm:cxn modelId="{7726FB08-0CC0-4A53-B12B-873B9F42F361}" type="presOf" srcId="{7C92A913-C1F6-419F-883E-83352AE23A00}" destId="{ABF7E811-0964-436C-B2A3-A0A6B055A970}" srcOrd="0" destOrd="0" presId="urn:microsoft.com/office/officeart/2005/8/layout/hProcess4"/>
    <dgm:cxn modelId="{4FDCDD17-23AE-4FA7-B126-23C3A7D2CB09}" type="presOf" srcId="{453EDDB9-C113-4630-ACA0-8B23361B386A}" destId="{5FE99D23-BA55-44D1-9236-13681AA1B3AD}" srcOrd="0" destOrd="0" presId="urn:microsoft.com/office/officeart/2005/8/layout/hProcess4"/>
    <dgm:cxn modelId="{17145C1D-C362-46E3-9A16-A16748DD0EED}" type="presOf" srcId="{2ADE9D08-7268-4431-81D0-F8EA13F70ACE}" destId="{AFB02C6E-1302-4FCA-B593-CEB93E097617}" srcOrd="1" destOrd="0" presId="urn:microsoft.com/office/officeart/2005/8/layout/hProcess4"/>
    <dgm:cxn modelId="{9E6FC130-1652-49C4-8F26-02B75079A8C8}" type="presOf" srcId="{6C256B8E-DC16-4431-B000-364C19C97AC5}" destId="{AF33571E-DEAA-40C2-926E-C1B0BD90C72C}" srcOrd="0" destOrd="0" presId="urn:microsoft.com/office/officeart/2005/8/layout/hProcess4"/>
    <dgm:cxn modelId="{EA07DC31-8B76-48A2-96BB-FD6E3B578EF2}" type="presOf" srcId="{AE5E2C97-5850-49CD-8747-712AFE7CE565}" destId="{AC899516-E0B5-42BC-82A2-2A03C477C74E}" srcOrd="0" destOrd="0" presId="urn:microsoft.com/office/officeart/2005/8/layout/hProcess4"/>
    <dgm:cxn modelId="{367E0A37-F8B0-443D-8D4A-CCA97BEC3977}" type="presOf" srcId="{22C3B8EB-AADB-4989-8955-B05309CDF4E9}" destId="{ED78003F-3556-4E8B-AD2D-5E0A7D87F9B5}" srcOrd="0" destOrd="0" presId="urn:microsoft.com/office/officeart/2005/8/layout/hProcess4"/>
    <dgm:cxn modelId="{D1B5C05F-68A5-4D16-AFDC-1489DA022FB4}" type="presOf" srcId="{61DE1D7A-C310-420E-B586-2BEB7FAB55F3}" destId="{10E2B0FA-7763-4238-AB07-1D4ADAB7E492}" srcOrd="0" destOrd="0" presId="urn:microsoft.com/office/officeart/2005/8/layout/hProcess4"/>
    <dgm:cxn modelId="{73B80461-6587-464C-B7F1-B709F30D2C94}" type="presOf" srcId="{81C74798-EED9-4330-B9FB-9BDB934AFEB7}" destId="{A6D499E8-1B24-404B-857F-72171CFAF7CB}" srcOrd="1" destOrd="0" presId="urn:microsoft.com/office/officeart/2005/8/layout/hProcess4"/>
    <dgm:cxn modelId="{639AA964-0CCC-4A97-A110-024FF50FE9B1}" type="presOf" srcId="{0075645B-9DAB-4C5F-8366-F8247F065075}" destId="{F94BE1AE-EC0C-46A1-96EE-10118C723078}" srcOrd="0" destOrd="0" presId="urn:microsoft.com/office/officeart/2005/8/layout/hProcess4"/>
    <dgm:cxn modelId="{669AC947-5813-48A0-B7E5-2804E81B0D49}" srcId="{FF6179F2-9AFC-43B7-BE88-BD41F9232789}" destId="{DFF13D8F-F857-4D60-8A07-1F52F6FBF2F8}" srcOrd="0" destOrd="0" parTransId="{3AA42C9D-2F35-4C36-A0A5-4BF06A13B630}" sibTransId="{19B24499-599B-45FC-B5BE-50614544B1DB}"/>
    <dgm:cxn modelId="{D2D4F24F-C492-48CC-ACCE-F95345356729}" srcId="{694314C1-75A1-4F59-A606-5681386802F6}" destId="{2ADE9D08-7268-4431-81D0-F8EA13F70ACE}" srcOrd="0" destOrd="0" parTransId="{0CE5AB28-432C-4FC3-B80C-167D17CD35DD}" sibTransId="{F23D5293-2FA3-43FF-8CF3-F2C4F9B23D84}"/>
    <dgm:cxn modelId="{DA23F44F-6BD8-4025-83A5-1FF84D21FD9F}" type="presOf" srcId="{55A492AF-DDEF-4527-B75C-E096DDB15A31}" destId="{59976D1E-67F1-4DB0-82A4-8E8CBD7BBCF0}" srcOrd="0" destOrd="0" presId="urn:microsoft.com/office/officeart/2005/8/layout/hProcess4"/>
    <dgm:cxn modelId="{8930A250-12ED-4E4E-A589-8CCA5E2FBE98}" type="presOf" srcId="{0075645B-9DAB-4C5F-8366-F8247F065075}" destId="{08C127AE-9DC9-435A-89B5-F208B1F29536}" srcOrd="1" destOrd="0" presId="urn:microsoft.com/office/officeart/2005/8/layout/hProcess4"/>
    <dgm:cxn modelId="{D0950D55-A890-4CBF-9835-FFB30805A2E0}" srcId="{9F159FED-65E7-4195-BEB5-81882CC9E0C8}" destId="{0075645B-9DAB-4C5F-8366-F8247F065075}" srcOrd="0" destOrd="0" parTransId="{C23D1AB3-79C1-4DAA-9FA3-741E2C8CD150}" sibTransId="{D1CF2171-151D-4090-B4EA-988CC79094E4}"/>
    <dgm:cxn modelId="{0EED9C76-370C-45D5-8053-26F95A2B089E}" srcId="{55A492AF-DDEF-4527-B75C-E096DDB15A31}" destId="{6B3B38BB-8283-4CFE-A1C0-4C912DA26E12}" srcOrd="0" destOrd="0" parTransId="{0C4F3440-213A-4928-9404-59B03D40BC4A}" sibTransId="{7A58EA7A-C081-42DD-8633-BE231C67C79B}"/>
    <dgm:cxn modelId="{F8388B78-DC39-4858-9640-D7F610734EF7}" type="presOf" srcId="{81C74798-EED9-4330-B9FB-9BDB934AFEB7}" destId="{13D31919-4876-48AF-AAFF-80690D12712F}" srcOrd="0" destOrd="0" presId="urn:microsoft.com/office/officeart/2005/8/layout/hProcess4"/>
    <dgm:cxn modelId="{4518417D-7B74-42D6-8272-0EB9D575F6AE}" srcId="{60B8CA01-987E-41F0-A392-CC9B23896D30}" destId="{9F159FED-65E7-4195-BEB5-81882CC9E0C8}" srcOrd="4" destOrd="0" parTransId="{03D6C2A4-976B-4161-98BB-811E3DE5F3C3}" sibTransId="{453EDDB9-C113-4630-ACA0-8B23361B386A}"/>
    <dgm:cxn modelId="{5DAABA7D-9A51-4453-85BC-D768CF7D76D0}" srcId="{60B8CA01-987E-41F0-A392-CC9B23896D30}" destId="{FF6179F2-9AFC-43B7-BE88-BD41F9232789}" srcOrd="2" destOrd="0" parTransId="{2AB3526A-B5AF-45E1-B6FF-4D17322207ED}" sibTransId="{22C3B8EB-AADB-4989-8955-B05309CDF4E9}"/>
    <dgm:cxn modelId="{0F8AD187-2D0D-4760-B889-32F94003094C}" type="presOf" srcId="{D5DEC783-03A5-46D7-983E-D3D0FF1CE895}" destId="{0358ADF0-D039-4C26-8424-770674A293EB}" srcOrd="0" destOrd="0" presId="urn:microsoft.com/office/officeart/2005/8/layout/hProcess4"/>
    <dgm:cxn modelId="{76F7FD89-01FE-4640-93EC-F0818ECAA08B}" srcId="{60B8CA01-987E-41F0-A392-CC9B23896D30}" destId="{55A492AF-DDEF-4527-B75C-E096DDB15A31}" srcOrd="3" destOrd="0" parTransId="{ACEA9481-1DC8-4D0E-BECA-C99874CB279F}" sibTransId="{AE5E2C97-5850-49CD-8747-712AFE7CE565}"/>
    <dgm:cxn modelId="{E22D368C-F975-4FFC-B0C0-555D3811B47E}" srcId="{60B8CA01-987E-41F0-A392-CC9B23896D30}" destId="{694314C1-75A1-4F59-A606-5681386802F6}" srcOrd="0" destOrd="0" parTransId="{EFB6CD84-DAB0-4486-9A34-41263F31E5AD}" sibTransId="{7C92A913-C1F6-419F-883E-83352AE23A00}"/>
    <dgm:cxn modelId="{BB9DBDA7-662E-401C-8282-19DEE4D935D4}" srcId="{C08C4923-1A33-4248-8559-B4F6524F3C70}" destId="{D5DEC783-03A5-46D7-983E-D3D0FF1CE895}" srcOrd="0" destOrd="0" parTransId="{8EF8474B-E035-4C5B-83BF-0D73370F359A}" sibTransId="{E786BE99-85F8-4535-8302-920DDB56F774}"/>
    <dgm:cxn modelId="{215C9DB1-C016-46AC-9155-FE8F748200F5}" type="presOf" srcId="{6B3B38BB-8283-4CFE-A1C0-4C912DA26E12}" destId="{3FC3A60A-D5BB-4D5E-81F2-8729DC049EE2}" srcOrd="0" destOrd="0" presId="urn:microsoft.com/office/officeart/2005/8/layout/hProcess4"/>
    <dgm:cxn modelId="{A7210DBA-A9EA-4E7A-BB22-EF645CFB7790}" type="presOf" srcId="{D5DEC783-03A5-46D7-983E-D3D0FF1CE895}" destId="{29CF1867-A842-4964-8A30-B9BDB429A120}" srcOrd="1" destOrd="0" presId="urn:microsoft.com/office/officeart/2005/8/layout/hProcess4"/>
    <dgm:cxn modelId="{30121ABC-75AA-4B68-B9F7-0C2026F04782}" type="presOf" srcId="{DFF13D8F-F857-4D60-8A07-1F52F6FBF2F8}" destId="{63BBA9B5-D937-4282-A2D4-DF30777A75F5}" srcOrd="1" destOrd="0" presId="urn:microsoft.com/office/officeart/2005/8/layout/hProcess4"/>
    <dgm:cxn modelId="{481BF9BD-858D-43E7-B2E8-D325A5D2FD70}" type="presOf" srcId="{60B8CA01-987E-41F0-A392-CC9B23896D30}" destId="{555622E3-3EAF-4C9D-8473-608E3F0EFF33}" srcOrd="0" destOrd="0" presId="urn:microsoft.com/office/officeart/2005/8/layout/hProcess4"/>
    <dgm:cxn modelId="{202E69CA-447C-4644-AB60-DB43F122C81F}" type="presOf" srcId="{9F159FED-65E7-4195-BEB5-81882CC9E0C8}" destId="{E7F1BB42-A065-489D-A2B7-5771B49802B1}" srcOrd="0" destOrd="0" presId="urn:microsoft.com/office/officeart/2005/8/layout/hProcess4"/>
    <dgm:cxn modelId="{12048ECA-AC17-4939-9BB1-D6E3DC7EECC9}" srcId="{61DE1D7A-C310-420E-B586-2BEB7FAB55F3}" destId="{81C74798-EED9-4330-B9FB-9BDB934AFEB7}" srcOrd="0" destOrd="0" parTransId="{7215A838-D3E5-4757-9F8F-94CC80237492}" sibTransId="{4D91C3E2-31FE-4228-AEFE-F519BDE3E6A6}"/>
    <dgm:cxn modelId="{86E43ECF-CEE0-42EF-8F46-EFE99B4981A5}" type="presOf" srcId="{6B3B38BB-8283-4CFE-A1C0-4C912DA26E12}" destId="{1418468A-1363-4242-A1C8-5D8F96ED2BAC}" srcOrd="1" destOrd="0" presId="urn:microsoft.com/office/officeart/2005/8/layout/hProcess4"/>
    <dgm:cxn modelId="{27B48ADC-9C60-4D7A-95DD-27D027DC7321}" type="presOf" srcId="{2ADE9D08-7268-4431-81D0-F8EA13F70ACE}" destId="{E993E93C-3DF2-498F-8778-F910B670F69B}" srcOrd="0" destOrd="0" presId="urn:microsoft.com/office/officeart/2005/8/layout/hProcess4"/>
    <dgm:cxn modelId="{C608F4DD-1DA0-408B-95C4-31E739E9E0A5}" type="presOf" srcId="{FF6179F2-9AFC-43B7-BE88-BD41F9232789}" destId="{F495B459-D414-4492-B19E-6F23571A4F2F}" srcOrd="0" destOrd="0" presId="urn:microsoft.com/office/officeart/2005/8/layout/hProcess4"/>
    <dgm:cxn modelId="{074874EB-1600-49CE-99DE-7DEBBDE7FE78}" type="presOf" srcId="{C08C4923-1A33-4248-8559-B4F6524F3C70}" destId="{16563D1D-048B-4376-9B6F-62D0D5F86AF8}" srcOrd="0" destOrd="0" presId="urn:microsoft.com/office/officeart/2005/8/layout/hProcess4"/>
    <dgm:cxn modelId="{980107ED-F417-486A-A67E-6EB6B02A8111}" srcId="{60B8CA01-987E-41F0-A392-CC9B23896D30}" destId="{61DE1D7A-C310-420E-B586-2BEB7FAB55F3}" srcOrd="5" destOrd="0" parTransId="{BDB0774F-2B82-40CF-B371-0DB3346EED87}" sibTransId="{E0ED0318-A47E-481B-AFD2-E331601718B6}"/>
    <dgm:cxn modelId="{A46BFBEF-5F88-41B5-9F73-F493E3F56216}" type="presOf" srcId="{694314C1-75A1-4F59-A606-5681386802F6}" destId="{CBC80743-C2F0-41FB-9AAF-B59DF94662F7}" srcOrd="0" destOrd="0" presId="urn:microsoft.com/office/officeart/2005/8/layout/hProcess4"/>
    <dgm:cxn modelId="{F28BE3F5-CC73-4456-A068-0AC8ADDC2B26}" srcId="{60B8CA01-987E-41F0-A392-CC9B23896D30}" destId="{C08C4923-1A33-4248-8559-B4F6524F3C70}" srcOrd="1" destOrd="0" parTransId="{C203540C-0B7A-4510-9452-550B6A861263}" sibTransId="{6C256B8E-DC16-4431-B000-364C19C97AC5}"/>
    <dgm:cxn modelId="{B8FE5345-2468-4E6A-BC11-543B14D417B1}" type="presParOf" srcId="{555622E3-3EAF-4C9D-8473-608E3F0EFF33}" destId="{62BD36D0-9D0F-4D04-83FB-5742522D189E}" srcOrd="0" destOrd="0" presId="urn:microsoft.com/office/officeart/2005/8/layout/hProcess4"/>
    <dgm:cxn modelId="{0E1E60DD-D2A0-47F2-8B3A-85FC23D2A250}" type="presParOf" srcId="{555622E3-3EAF-4C9D-8473-608E3F0EFF33}" destId="{DF0195A2-B2FE-4B21-82E5-F03B601E3864}" srcOrd="1" destOrd="0" presId="urn:microsoft.com/office/officeart/2005/8/layout/hProcess4"/>
    <dgm:cxn modelId="{3CE2FE89-7304-431C-BEC2-25CD57A9333E}" type="presParOf" srcId="{555622E3-3EAF-4C9D-8473-608E3F0EFF33}" destId="{46933016-B3E7-43C1-96AF-7AE33359078A}" srcOrd="2" destOrd="0" presId="urn:microsoft.com/office/officeart/2005/8/layout/hProcess4"/>
    <dgm:cxn modelId="{3AA5B81B-334D-49D7-B5CF-18FDAC99D094}" type="presParOf" srcId="{46933016-B3E7-43C1-96AF-7AE33359078A}" destId="{9C6B7D1A-9450-4560-ABC3-54DE0594911B}" srcOrd="0" destOrd="0" presId="urn:microsoft.com/office/officeart/2005/8/layout/hProcess4"/>
    <dgm:cxn modelId="{AAFFEEE3-2D69-4448-ABD2-DAF0785106C7}" type="presParOf" srcId="{9C6B7D1A-9450-4560-ABC3-54DE0594911B}" destId="{DABD8609-22A1-4238-9B55-9DACEBCA11CE}" srcOrd="0" destOrd="0" presId="urn:microsoft.com/office/officeart/2005/8/layout/hProcess4"/>
    <dgm:cxn modelId="{BBBF1D31-3D68-4C7F-89D4-6C4635BD132D}" type="presParOf" srcId="{9C6B7D1A-9450-4560-ABC3-54DE0594911B}" destId="{E993E93C-3DF2-498F-8778-F910B670F69B}" srcOrd="1" destOrd="0" presId="urn:microsoft.com/office/officeart/2005/8/layout/hProcess4"/>
    <dgm:cxn modelId="{4FE99F90-DD59-4C23-AED6-350A755D04BA}" type="presParOf" srcId="{9C6B7D1A-9450-4560-ABC3-54DE0594911B}" destId="{AFB02C6E-1302-4FCA-B593-CEB93E097617}" srcOrd="2" destOrd="0" presId="urn:microsoft.com/office/officeart/2005/8/layout/hProcess4"/>
    <dgm:cxn modelId="{A08F3D57-8834-4EDB-9204-EE70F8943D88}" type="presParOf" srcId="{9C6B7D1A-9450-4560-ABC3-54DE0594911B}" destId="{CBC80743-C2F0-41FB-9AAF-B59DF94662F7}" srcOrd="3" destOrd="0" presId="urn:microsoft.com/office/officeart/2005/8/layout/hProcess4"/>
    <dgm:cxn modelId="{667D5091-C69E-435B-9D05-0B30E70F91BF}" type="presParOf" srcId="{9C6B7D1A-9450-4560-ABC3-54DE0594911B}" destId="{3D9D2DE6-828B-406C-AB98-24C8F050CA8C}" srcOrd="4" destOrd="0" presId="urn:microsoft.com/office/officeart/2005/8/layout/hProcess4"/>
    <dgm:cxn modelId="{04CC3698-18D0-4E0E-B787-093642BF9DD9}" type="presParOf" srcId="{46933016-B3E7-43C1-96AF-7AE33359078A}" destId="{ABF7E811-0964-436C-B2A3-A0A6B055A970}" srcOrd="1" destOrd="0" presId="urn:microsoft.com/office/officeart/2005/8/layout/hProcess4"/>
    <dgm:cxn modelId="{1AD3F5CB-1578-4C45-BC25-E84378BDE10F}" type="presParOf" srcId="{46933016-B3E7-43C1-96AF-7AE33359078A}" destId="{0CB8AD11-99DC-49E1-9A3E-0ECA3E770971}" srcOrd="2" destOrd="0" presId="urn:microsoft.com/office/officeart/2005/8/layout/hProcess4"/>
    <dgm:cxn modelId="{B99ABA8C-746D-4CA2-A39F-63E5DFC01019}" type="presParOf" srcId="{0CB8AD11-99DC-49E1-9A3E-0ECA3E770971}" destId="{71AAF894-DB91-4A15-A935-BD72666C1DFE}" srcOrd="0" destOrd="0" presId="urn:microsoft.com/office/officeart/2005/8/layout/hProcess4"/>
    <dgm:cxn modelId="{05F3D8EE-931C-4A33-BC49-A60CC7402C97}" type="presParOf" srcId="{0CB8AD11-99DC-49E1-9A3E-0ECA3E770971}" destId="{0358ADF0-D039-4C26-8424-770674A293EB}" srcOrd="1" destOrd="0" presId="urn:microsoft.com/office/officeart/2005/8/layout/hProcess4"/>
    <dgm:cxn modelId="{2022E160-1B5E-46B0-AECA-5E7F7E8AB8B2}" type="presParOf" srcId="{0CB8AD11-99DC-49E1-9A3E-0ECA3E770971}" destId="{29CF1867-A842-4964-8A30-B9BDB429A120}" srcOrd="2" destOrd="0" presId="urn:microsoft.com/office/officeart/2005/8/layout/hProcess4"/>
    <dgm:cxn modelId="{B6E8F6C0-F1D1-4E9C-8BDE-640148EEF53E}" type="presParOf" srcId="{0CB8AD11-99DC-49E1-9A3E-0ECA3E770971}" destId="{16563D1D-048B-4376-9B6F-62D0D5F86AF8}" srcOrd="3" destOrd="0" presId="urn:microsoft.com/office/officeart/2005/8/layout/hProcess4"/>
    <dgm:cxn modelId="{37B8FE6E-A1CA-45F1-9E8E-732301CC1EE7}" type="presParOf" srcId="{0CB8AD11-99DC-49E1-9A3E-0ECA3E770971}" destId="{E2ABA00B-9554-4D13-822F-1044ADA00C40}" srcOrd="4" destOrd="0" presId="urn:microsoft.com/office/officeart/2005/8/layout/hProcess4"/>
    <dgm:cxn modelId="{90F1DF34-E789-4535-AADF-29E756E1B3CD}" type="presParOf" srcId="{46933016-B3E7-43C1-96AF-7AE33359078A}" destId="{AF33571E-DEAA-40C2-926E-C1B0BD90C72C}" srcOrd="3" destOrd="0" presId="urn:microsoft.com/office/officeart/2005/8/layout/hProcess4"/>
    <dgm:cxn modelId="{557CEF3E-CC9A-467B-BC7D-94750669B6EE}" type="presParOf" srcId="{46933016-B3E7-43C1-96AF-7AE33359078A}" destId="{821A06C9-D54B-4D06-8C18-757D773EC815}" srcOrd="4" destOrd="0" presId="urn:microsoft.com/office/officeart/2005/8/layout/hProcess4"/>
    <dgm:cxn modelId="{0AE32B04-F00D-4D2B-9AB7-869575C2FBFC}" type="presParOf" srcId="{821A06C9-D54B-4D06-8C18-757D773EC815}" destId="{06332142-8447-4C83-95BD-57BA4A060041}" srcOrd="0" destOrd="0" presId="urn:microsoft.com/office/officeart/2005/8/layout/hProcess4"/>
    <dgm:cxn modelId="{D8385240-213A-4063-B498-7ABB8824B86B}" type="presParOf" srcId="{821A06C9-D54B-4D06-8C18-757D773EC815}" destId="{30FE5DC6-6A54-48A4-AE97-CCCD2410590C}" srcOrd="1" destOrd="0" presId="urn:microsoft.com/office/officeart/2005/8/layout/hProcess4"/>
    <dgm:cxn modelId="{11941D3D-BDDC-43DA-9BDB-FBB77ECC9A9C}" type="presParOf" srcId="{821A06C9-D54B-4D06-8C18-757D773EC815}" destId="{63BBA9B5-D937-4282-A2D4-DF30777A75F5}" srcOrd="2" destOrd="0" presId="urn:microsoft.com/office/officeart/2005/8/layout/hProcess4"/>
    <dgm:cxn modelId="{3237FDC6-261D-44D3-9C77-9E43845B5E36}" type="presParOf" srcId="{821A06C9-D54B-4D06-8C18-757D773EC815}" destId="{F495B459-D414-4492-B19E-6F23571A4F2F}" srcOrd="3" destOrd="0" presId="urn:microsoft.com/office/officeart/2005/8/layout/hProcess4"/>
    <dgm:cxn modelId="{128F55C7-193A-4C15-B4B5-45F1CC3539F6}" type="presParOf" srcId="{821A06C9-D54B-4D06-8C18-757D773EC815}" destId="{01079D35-9664-42B6-BDE3-F24CACE84A79}" srcOrd="4" destOrd="0" presId="urn:microsoft.com/office/officeart/2005/8/layout/hProcess4"/>
    <dgm:cxn modelId="{D5F42F90-07E3-403B-9C85-07BAAECB829F}" type="presParOf" srcId="{46933016-B3E7-43C1-96AF-7AE33359078A}" destId="{ED78003F-3556-4E8B-AD2D-5E0A7D87F9B5}" srcOrd="5" destOrd="0" presId="urn:microsoft.com/office/officeart/2005/8/layout/hProcess4"/>
    <dgm:cxn modelId="{D3F110B9-21A6-4642-8893-FB50C91514A0}" type="presParOf" srcId="{46933016-B3E7-43C1-96AF-7AE33359078A}" destId="{9A964CE0-A56C-4909-9214-1F23A6868282}" srcOrd="6" destOrd="0" presId="urn:microsoft.com/office/officeart/2005/8/layout/hProcess4"/>
    <dgm:cxn modelId="{5630592C-4E1B-4C3D-AEA1-16BD4DB0F938}" type="presParOf" srcId="{9A964CE0-A56C-4909-9214-1F23A6868282}" destId="{BB7B83D8-C6D1-4290-BDB1-3CB2ADF268FF}" srcOrd="0" destOrd="0" presId="urn:microsoft.com/office/officeart/2005/8/layout/hProcess4"/>
    <dgm:cxn modelId="{331FEAB4-E289-4DF2-B1CD-11A5DAFE3004}" type="presParOf" srcId="{9A964CE0-A56C-4909-9214-1F23A6868282}" destId="{3FC3A60A-D5BB-4D5E-81F2-8729DC049EE2}" srcOrd="1" destOrd="0" presId="urn:microsoft.com/office/officeart/2005/8/layout/hProcess4"/>
    <dgm:cxn modelId="{5D0E4E3A-A377-4D41-BA1C-DF673D25F7A4}" type="presParOf" srcId="{9A964CE0-A56C-4909-9214-1F23A6868282}" destId="{1418468A-1363-4242-A1C8-5D8F96ED2BAC}" srcOrd="2" destOrd="0" presId="urn:microsoft.com/office/officeart/2005/8/layout/hProcess4"/>
    <dgm:cxn modelId="{6C94B59A-2510-4C44-A7B0-47C9CAE3EAD5}" type="presParOf" srcId="{9A964CE0-A56C-4909-9214-1F23A6868282}" destId="{59976D1E-67F1-4DB0-82A4-8E8CBD7BBCF0}" srcOrd="3" destOrd="0" presId="urn:microsoft.com/office/officeart/2005/8/layout/hProcess4"/>
    <dgm:cxn modelId="{62A1E1F8-F1C3-4284-8030-07BB09CFF3BF}" type="presParOf" srcId="{9A964CE0-A56C-4909-9214-1F23A6868282}" destId="{7274B8D5-58C9-43BF-980D-C1F6B480299E}" srcOrd="4" destOrd="0" presId="urn:microsoft.com/office/officeart/2005/8/layout/hProcess4"/>
    <dgm:cxn modelId="{E6FE5AF9-BE57-4BFB-B913-DF6A2B071E5B}" type="presParOf" srcId="{46933016-B3E7-43C1-96AF-7AE33359078A}" destId="{AC899516-E0B5-42BC-82A2-2A03C477C74E}" srcOrd="7" destOrd="0" presId="urn:microsoft.com/office/officeart/2005/8/layout/hProcess4"/>
    <dgm:cxn modelId="{8B468EDB-2E01-46CF-B950-095D7E164A16}" type="presParOf" srcId="{46933016-B3E7-43C1-96AF-7AE33359078A}" destId="{26FC4429-7D4C-43C2-BC6D-597A487765D8}" srcOrd="8" destOrd="0" presId="urn:microsoft.com/office/officeart/2005/8/layout/hProcess4"/>
    <dgm:cxn modelId="{4826A53A-57D2-4CBC-B358-8232CC03CA88}" type="presParOf" srcId="{26FC4429-7D4C-43C2-BC6D-597A487765D8}" destId="{DDFDE855-B8A3-4212-83FF-F5D577E70F4A}" srcOrd="0" destOrd="0" presId="urn:microsoft.com/office/officeart/2005/8/layout/hProcess4"/>
    <dgm:cxn modelId="{0C34093A-837A-4E6F-964E-F662C44A0F06}" type="presParOf" srcId="{26FC4429-7D4C-43C2-BC6D-597A487765D8}" destId="{F94BE1AE-EC0C-46A1-96EE-10118C723078}" srcOrd="1" destOrd="0" presId="urn:microsoft.com/office/officeart/2005/8/layout/hProcess4"/>
    <dgm:cxn modelId="{458A1BD9-1ACC-4093-BA02-34A27172951B}" type="presParOf" srcId="{26FC4429-7D4C-43C2-BC6D-597A487765D8}" destId="{08C127AE-9DC9-435A-89B5-F208B1F29536}" srcOrd="2" destOrd="0" presId="urn:microsoft.com/office/officeart/2005/8/layout/hProcess4"/>
    <dgm:cxn modelId="{E453BCC0-84AC-4A3C-AA0D-C16AEF8F574E}" type="presParOf" srcId="{26FC4429-7D4C-43C2-BC6D-597A487765D8}" destId="{E7F1BB42-A065-489D-A2B7-5771B49802B1}" srcOrd="3" destOrd="0" presId="urn:microsoft.com/office/officeart/2005/8/layout/hProcess4"/>
    <dgm:cxn modelId="{69F21F27-EAE2-4E62-8531-E275D1DD8806}" type="presParOf" srcId="{26FC4429-7D4C-43C2-BC6D-597A487765D8}" destId="{4B0D4EB4-2668-491C-8D44-83780E253297}" srcOrd="4" destOrd="0" presId="urn:microsoft.com/office/officeart/2005/8/layout/hProcess4"/>
    <dgm:cxn modelId="{1E72A938-80E0-4E4D-8CA6-981FAB369C80}" type="presParOf" srcId="{46933016-B3E7-43C1-96AF-7AE33359078A}" destId="{5FE99D23-BA55-44D1-9236-13681AA1B3AD}" srcOrd="9" destOrd="0" presId="urn:microsoft.com/office/officeart/2005/8/layout/hProcess4"/>
    <dgm:cxn modelId="{D44F4F8E-7EE8-479B-878B-DF2C6279C96F}" type="presParOf" srcId="{46933016-B3E7-43C1-96AF-7AE33359078A}" destId="{0869B91D-866E-4D85-B83C-A6E098C9AAEE}" srcOrd="10" destOrd="0" presId="urn:microsoft.com/office/officeart/2005/8/layout/hProcess4"/>
    <dgm:cxn modelId="{26BBCD98-97C7-4B80-A39B-BD23E7C2A2F2}" type="presParOf" srcId="{0869B91D-866E-4D85-B83C-A6E098C9AAEE}" destId="{E66EDE33-CEB3-4D40-BF3D-EE093EA9792E}" srcOrd="0" destOrd="0" presId="urn:microsoft.com/office/officeart/2005/8/layout/hProcess4"/>
    <dgm:cxn modelId="{0A5F1180-3008-4B44-BB55-0A1F14B91968}" type="presParOf" srcId="{0869B91D-866E-4D85-B83C-A6E098C9AAEE}" destId="{13D31919-4876-48AF-AAFF-80690D12712F}" srcOrd="1" destOrd="0" presId="urn:microsoft.com/office/officeart/2005/8/layout/hProcess4"/>
    <dgm:cxn modelId="{593CFC44-296D-4AA0-9894-4F184B08F259}" type="presParOf" srcId="{0869B91D-866E-4D85-B83C-A6E098C9AAEE}" destId="{A6D499E8-1B24-404B-857F-72171CFAF7CB}" srcOrd="2" destOrd="0" presId="urn:microsoft.com/office/officeart/2005/8/layout/hProcess4"/>
    <dgm:cxn modelId="{D26744A8-43C5-4701-ABD1-FC68D7BB37D3}" type="presParOf" srcId="{0869B91D-866E-4D85-B83C-A6E098C9AAEE}" destId="{10E2B0FA-7763-4238-AB07-1D4ADAB7E492}" srcOrd="3" destOrd="0" presId="urn:microsoft.com/office/officeart/2005/8/layout/hProcess4"/>
    <dgm:cxn modelId="{28ED009B-3E14-4EE0-AFD4-3ADD06581D61}" type="presParOf" srcId="{0869B91D-866E-4D85-B83C-A6E098C9AAEE}" destId="{4B4749C3-4F15-4228-A248-CFB222D89B8B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9ED99F-048B-4ED8-9DB9-6C854423BF42}" type="doc">
      <dgm:prSet loTypeId="urn:microsoft.com/office/officeart/2005/8/layout/orgChart1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7808FB3D-9659-4AE5-A413-2BC9A13460B0}">
      <dgm:prSet phldrT="[Text]" custT="1"/>
      <dgm:spPr>
        <a:solidFill>
          <a:srgbClr val="121212"/>
        </a:solidFill>
        <a:ln>
          <a:noFill/>
        </a:ln>
      </dgm:spPr>
      <dgm:t>
        <a:bodyPr/>
        <a:lstStyle/>
        <a:p>
          <a:r>
            <a:rPr lang="en-IN" sz="2400" dirty="0"/>
            <a:t>Collecting data</a:t>
          </a:r>
        </a:p>
      </dgm:t>
    </dgm:pt>
    <dgm:pt modelId="{AC2AB83B-AA6C-4C46-9EB6-C488AB20C585}" type="parTrans" cxnId="{065FDBD0-DF6B-4C2E-8251-C0406FC9845E}">
      <dgm:prSet/>
      <dgm:spPr/>
      <dgm:t>
        <a:bodyPr/>
        <a:lstStyle/>
        <a:p>
          <a:endParaRPr lang="en-IN"/>
        </a:p>
      </dgm:t>
    </dgm:pt>
    <dgm:pt modelId="{032911BB-D969-4F66-B878-BE399B2D40AA}" type="sibTrans" cxnId="{065FDBD0-DF6B-4C2E-8251-C0406FC9845E}">
      <dgm:prSet/>
      <dgm:spPr/>
      <dgm:t>
        <a:bodyPr/>
        <a:lstStyle/>
        <a:p>
          <a:endParaRPr lang="en-IN"/>
        </a:p>
      </dgm:t>
    </dgm:pt>
    <dgm:pt modelId="{670E2964-A37A-401F-970C-D40B063E8322}">
      <dgm:prSet phldrT="[Text]" custT="1"/>
      <dgm:spPr>
        <a:solidFill>
          <a:srgbClr val="121212"/>
        </a:solidFill>
        <a:ln>
          <a:noFill/>
        </a:ln>
      </dgm:spPr>
      <dgm:t>
        <a:bodyPr/>
        <a:lstStyle/>
        <a:p>
          <a:r>
            <a:rPr lang="en-IN" sz="2400" dirty="0"/>
            <a:t>Cleaning Data</a:t>
          </a:r>
        </a:p>
      </dgm:t>
    </dgm:pt>
    <dgm:pt modelId="{F9C5A964-E55B-42AD-B291-377AC822AB8D}" type="parTrans" cxnId="{3A7A4785-1237-45E6-9EEE-D5DDDB1823C4}">
      <dgm:prSet/>
      <dgm:spPr/>
      <dgm:t>
        <a:bodyPr/>
        <a:lstStyle/>
        <a:p>
          <a:endParaRPr lang="en-IN"/>
        </a:p>
      </dgm:t>
    </dgm:pt>
    <dgm:pt modelId="{35C683AF-889A-45BF-ABB3-D29C1A52723A}" type="sibTrans" cxnId="{3A7A4785-1237-45E6-9EEE-D5DDDB1823C4}">
      <dgm:prSet/>
      <dgm:spPr/>
      <dgm:t>
        <a:bodyPr/>
        <a:lstStyle/>
        <a:p>
          <a:endParaRPr lang="en-IN"/>
        </a:p>
      </dgm:t>
    </dgm:pt>
    <dgm:pt modelId="{0B416E39-F5F2-4897-B7DC-A07AB47CB7EF}" type="pres">
      <dgm:prSet presAssocID="{329ED99F-048B-4ED8-9DB9-6C854423BF4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36335E1-7880-4459-BF3D-55DA47D42890}" type="pres">
      <dgm:prSet presAssocID="{7808FB3D-9659-4AE5-A413-2BC9A13460B0}" presName="hierRoot1" presStyleCnt="0">
        <dgm:presLayoutVars>
          <dgm:hierBranch val="init"/>
        </dgm:presLayoutVars>
      </dgm:prSet>
      <dgm:spPr/>
    </dgm:pt>
    <dgm:pt modelId="{660C9C1C-6DA0-445F-9D25-FC53A7D8CA86}" type="pres">
      <dgm:prSet presAssocID="{7808FB3D-9659-4AE5-A413-2BC9A13460B0}" presName="rootComposite1" presStyleCnt="0"/>
      <dgm:spPr/>
    </dgm:pt>
    <dgm:pt modelId="{76BD7EBF-27E6-4A2F-9A2E-E9A08AC882C5}" type="pres">
      <dgm:prSet presAssocID="{7808FB3D-9659-4AE5-A413-2BC9A13460B0}" presName="rootText1" presStyleLbl="node0" presStyleIdx="0" presStyleCnt="1">
        <dgm:presLayoutVars>
          <dgm:chPref val="3"/>
        </dgm:presLayoutVars>
      </dgm:prSet>
      <dgm:spPr/>
    </dgm:pt>
    <dgm:pt modelId="{031F3D8D-61B6-4FF5-A1FB-E6EA044F47A0}" type="pres">
      <dgm:prSet presAssocID="{7808FB3D-9659-4AE5-A413-2BC9A13460B0}" presName="rootConnector1" presStyleLbl="node1" presStyleIdx="0" presStyleCnt="0"/>
      <dgm:spPr/>
    </dgm:pt>
    <dgm:pt modelId="{82D9B5E1-6228-41CF-A888-4BE0E190C481}" type="pres">
      <dgm:prSet presAssocID="{7808FB3D-9659-4AE5-A413-2BC9A13460B0}" presName="hierChild2" presStyleCnt="0"/>
      <dgm:spPr/>
    </dgm:pt>
    <dgm:pt modelId="{CE5DFDBA-CE9D-4D12-8034-7C9E309AB2CA}" type="pres">
      <dgm:prSet presAssocID="{F9C5A964-E55B-42AD-B291-377AC822AB8D}" presName="Name37" presStyleLbl="parChTrans1D2" presStyleIdx="0" presStyleCnt="1"/>
      <dgm:spPr/>
    </dgm:pt>
    <dgm:pt modelId="{ADE83876-1A01-463B-A876-50A134CA8E96}" type="pres">
      <dgm:prSet presAssocID="{670E2964-A37A-401F-970C-D40B063E8322}" presName="hierRoot2" presStyleCnt="0">
        <dgm:presLayoutVars>
          <dgm:hierBranch val="init"/>
        </dgm:presLayoutVars>
      </dgm:prSet>
      <dgm:spPr/>
    </dgm:pt>
    <dgm:pt modelId="{E9CF670F-8F41-4717-9F9F-D53E73DD352A}" type="pres">
      <dgm:prSet presAssocID="{670E2964-A37A-401F-970C-D40B063E8322}" presName="rootComposite" presStyleCnt="0"/>
      <dgm:spPr/>
    </dgm:pt>
    <dgm:pt modelId="{F0E31DCC-D84F-4746-BAA0-CF6A84395B0B}" type="pres">
      <dgm:prSet presAssocID="{670E2964-A37A-401F-970C-D40B063E8322}" presName="rootText" presStyleLbl="node2" presStyleIdx="0" presStyleCnt="1">
        <dgm:presLayoutVars>
          <dgm:chPref val="3"/>
        </dgm:presLayoutVars>
      </dgm:prSet>
      <dgm:spPr/>
    </dgm:pt>
    <dgm:pt modelId="{6CD500D0-90B3-4F01-B6CD-0F85E8C66892}" type="pres">
      <dgm:prSet presAssocID="{670E2964-A37A-401F-970C-D40B063E8322}" presName="rootConnector" presStyleLbl="node2" presStyleIdx="0" presStyleCnt="1"/>
      <dgm:spPr/>
    </dgm:pt>
    <dgm:pt modelId="{3F5B9DDC-41D7-4F7A-8321-BA59C652F38F}" type="pres">
      <dgm:prSet presAssocID="{670E2964-A37A-401F-970C-D40B063E8322}" presName="hierChild4" presStyleCnt="0"/>
      <dgm:spPr/>
    </dgm:pt>
    <dgm:pt modelId="{B1DDD4B8-CD85-4D7F-B16F-6F0AF549DC04}" type="pres">
      <dgm:prSet presAssocID="{670E2964-A37A-401F-970C-D40B063E8322}" presName="hierChild5" presStyleCnt="0"/>
      <dgm:spPr/>
    </dgm:pt>
    <dgm:pt modelId="{8F90803B-22AB-4788-85C1-ED7C44494DD2}" type="pres">
      <dgm:prSet presAssocID="{7808FB3D-9659-4AE5-A413-2BC9A13460B0}" presName="hierChild3" presStyleCnt="0"/>
      <dgm:spPr/>
    </dgm:pt>
  </dgm:ptLst>
  <dgm:cxnLst>
    <dgm:cxn modelId="{B983A00A-4021-493F-A0DA-FA01740FB7FF}" type="presOf" srcId="{670E2964-A37A-401F-970C-D40B063E8322}" destId="{F0E31DCC-D84F-4746-BAA0-CF6A84395B0B}" srcOrd="0" destOrd="0" presId="urn:microsoft.com/office/officeart/2005/8/layout/orgChart1"/>
    <dgm:cxn modelId="{6ACC632D-98D6-491C-A554-0C6FD6A31F8C}" type="presOf" srcId="{7808FB3D-9659-4AE5-A413-2BC9A13460B0}" destId="{031F3D8D-61B6-4FF5-A1FB-E6EA044F47A0}" srcOrd="1" destOrd="0" presId="urn:microsoft.com/office/officeart/2005/8/layout/orgChart1"/>
    <dgm:cxn modelId="{3A7A4785-1237-45E6-9EEE-D5DDDB1823C4}" srcId="{7808FB3D-9659-4AE5-A413-2BC9A13460B0}" destId="{670E2964-A37A-401F-970C-D40B063E8322}" srcOrd="0" destOrd="0" parTransId="{F9C5A964-E55B-42AD-B291-377AC822AB8D}" sibTransId="{35C683AF-889A-45BF-ABB3-D29C1A52723A}"/>
    <dgm:cxn modelId="{CB3F719F-1C7F-452A-9890-9DE02E4117DD}" type="presOf" srcId="{7808FB3D-9659-4AE5-A413-2BC9A13460B0}" destId="{76BD7EBF-27E6-4A2F-9A2E-E9A08AC882C5}" srcOrd="0" destOrd="0" presId="urn:microsoft.com/office/officeart/2005/8/layout/orgChart1"/>
    <dgm:cxn modelId="{065FDBD0-DF6B-4C2E-8251-C0406FC9845E}" srcId="{329ED99F-048B-4ED8-9DB9-6C854423BF42}" destId="{7808FB3D-9659-4AE5-A413-2BC9A13460B0}" srcOrd="0" destOrd="0" parTransId="{AC2AB83B-AA6C-4C46-9EB6-C488AB20C585}" sibTransId="{032911BB-D969-4F66-B878-BE399B2D40AA}"/>
    <dgm:cxn modelId="{CAC9F3D8-F48B-4F66-A349-7E10D3F927A6}" type="presOf" srcId="{329ED99F-048B-4ED8-9DB9-6C854423BF42}" destId="{0B416E39-F5F2-4897-B7DC-A07AB47CB7EF}" srcOrd="0" destOrd="0" presId="urn:microsoft.com/office/officeart/2005/8/layout/orgChart1"/>
    <dgm:cxn modelId="{F2250BDD-33CE-42CA-918D-3AD787A95ABD}" type="presOf" srcId="{F9C5A964-E55B-42AD-B291-377AC822AB8D}" destId="{CE5DFDBA-CE9D-4D12-8034-7C9E309AB2CA}" srcOrd="0" destOrd="0" presId="urn:microsoft.com/office/officeart/2005/8/layout/orgChart1"/>
    <dgm:cxn modelId="{9F7E10FC-D852-48DD-9BE4-51628E36BE92}" type="presOf" srcId="{670E2964-A37A-401F-970C-D40B063E8322}" destId="{6CD500D0-90B3-4F01-B6CD-0F85E8C66892}" srcOrd="1" destOrd="0" presId="urn:microsoft.com/office/officeart/2005/8/layout/orgChart1"/>
    <dgm:cxn modelId="{4392A64A-F0BE-48AA-A8CA-2CD949C80937}" type="presParOf" srcId="{0B416E39-F5F2-4897-B7DC-A07AB47CB7EF}" destId="{736335E1-7880-4459-BF3D-55DA47D42890}" srcOrd="0" destOrd="0" presId="urn:microsoft.com/office/officeart/2005/8/layout/orgChart1"/>
    <dgm:cxn modelId="{1E3338CA-A41C-4FB5-852C-5CD6D5E034DB}" type="presParOf" srcId="{736335E1-7880-4459-BF3D-55DA47D42890}" destId="{660C9C1C-6DA0-445F-9D25-FC53A7D8CA86}" srcOrd="0" destOrd="0" presId="urn:microsoft.com/office/officeart/2005/8/layout/orgChart1"/>
    <dgm:cxn modelId="{B2223882-7007-4889-A6C5-0E157395B291}" type="presParOf" srcId="{660C9C1C-6DA0-445F-9D25-FC53A7D8CA86}" destId="{76BD7EBF-27E6-4A2F-9A2E-E9A08AC882C5}" srcOrd="0" destOrd="0" presId="urn:microsoft.com/office/officeart/2005/8/layout/orgChart1"/>
    <dgm:cxn modelId="{92DFA123-489C-402E-8C59-F1AD499EEC88}" type="presParOf" srcId="{660C9C1C-6DA0-445F-9D25-FC53A7D8CA86}" destId="{031F3D8D-61B6-4FF5-A1FB-E6EA044F47A0}" srcOrd="1" destOrd="0" presId="urn:microsoft.com/office/officeart/2005/8/layout/orgChart1"/>
    <dgm:cxn modelId="{623DF555-C3E9-496C-BEE2-776F135E23AC}" type="presParOf" srcId="{736335E1-7880-4459-BF3D-55DA47D42890}" destId="{82D9B5E1-6228-41CF-A888-4BE0E190C481}" srcOrd="1" destOrd="0" presId="urn:microsoft.com/office/officeart/2005/8/layout/orgChart1"/>
    <dgm:cxn modelId="{E17097C9-275E-4B5A-B0A2-45ED4A33C295}" type="presParOf" srcId="{82D9B5E1-6228-41CF-A888-4BE0E190C481}" destId="{CE5DFDBA-CE9D-4D12-8034-7C9E309AB2CA}" srcOrd="0" destOrd="0" presId="urn:microsoft.com/office/officeart/2005/8/layout/orgChart1"/>
    <dgm:cxn modelId="{77DA05BB-9764-43D3-A442-7C7F5BA62FC9}" type="presParOf" srcId="{82D9B5E1-6228-41CF-A888-4BE0E190C481}" destId="{ADE83876-1A01-463B-A876-50A134CA8E96}" srcOrd="1" destOrd="0" presId="urn:microsoft.com/office/officeart/2005/8/layout/orgChart1"/>
    <dgm:cxn modelId="{D9AD5425-9C8B-46BA-8C10-27F29537EEF8}" type="presParOf" srcId="{ADE83876-1A01-463B-A876-50A134CA8E96}" destId="{E9CF670F-8F41-4717-9F9F-D53E73DD352A}" srcOrd="0" destOrd="0" presId="urn:microsoft.com/office/officeart/2005/8/layout/orgChart1"/>
    <dgm:cxn modelId="{C80D3B64-E0E9-4113-A1CD-3DCF59A2148E}" type="presParOf" srcId="{E9CF670F-8F41-4717-9F9F-D53E73DD352A}" destId="{F0E31DCC-D84F-4746-BAA0-CF6A84395B0B}" srcOrd="0" destOrd="0" presId="urn:microsoft.com/office/officeart/2005/8/layout/orgChart1"/>
    <dgm:cxn modelId="{E02CB375-8E28-4624-8874-8DF6B749E2CF}" type="presParOf" srcId="{E9CF670F-8F41-4717-9F9F-D53E73DD352A}" destId="{6CD500D0-90B3-4F01-B6CD-0F85E8C66892}" srcOrd="1" destOrd="0" presId="urn:microsoft.com/office/officeart/2005/8/layout/orgChart1"/>
    <dgm:cxn modelId="{ACCEE722-27A5-4BA8-A0CE-D9B8D72C36F0}" type="presParOf" srcId="{ADE83876-1A01-463B-A876-50A134CA8E96}" destId="{3F5B9DDC-41D7-4F7A-8321-BA59C652F38F}" srcOrd="1" destOrd="0" presId="urn:microsoft.com/office/officeart/2005/8/layout/orgChart1"/>
    <dgm:cxn modelId="{D33374F5-1554-4C5E-8A77-7332D3D01E3E}" type="presParOf" srcId="{ADE83876-1A01-463B-A876-50A134CA8E96}" destId="{B1DDD4B8-CD85-4D7F-B16F-6F0AF549DC04}" srcOrd="2" destOrd="0" presId="urn:microsoft.com/office/officeart/2005/8/layout/orgChart1"/>
    <dgm:cxn modelId="{F354F4FA-5D79-4966-9C50-DAB5255E2A59}" type="presParOf" srcId="{736335E1-7880-4459-BF3D-55DA47D42890}" destId="{8F90803B-22AB-4788-85C1-ED7C44494DD2}" srcOrd="2" destOrd="0" presId="urn:microsoft.com/office/officeart/2005/8/layout/orgChart1"/>
  </dgm:cxnLst>
  <dgm:bg>
    <a:solidFill>
      <a:srgbClr val="000000"/>
    </a:solidFill>
  </dgm:bg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29ED99F-048B-4ED8-9DB9-6C854423BF42}" type="doc">
      <dgm:prSet loTypeId="urn:microsoft.com/office/officeart/2005/8/layout/orgChart1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7808FB3D-9659-4AE5-A413-2BC9A13460B0}">
      <dgm:prSet phldrT="[Text]" custT="1"/>
      <dgm:spPr>
        <a:solidFill>
          <a:srgbClr val="121212"/>
        </a:solidFill>
        <a:ln>
          <a:noFill/>
        </a:ln>
      </dgm:spPr>
      <dgm:t>
        <a:bodyPr/>
        <a:lstStyle/>
        <a:p>
          <a:r>
            <a:rPr lang="en-IN" sz="2400" dirty="0"/>
            <a:t>Uniting data into Workbook</a:t>
          </a:r>
        </a:p>
      </dgm:t>
    </dgm:pt>
    <dgm:pt modelId="{AC2AB83B-AA6C-4C46-9EB6-C488AB20C585}" type="parTrans" cxnId="{065FDBD0-DF6B-4C2E-8251-C0406FC9845E}">
      <dgm:prSet/>
      <dgm:spPr/>
      <dgm:t>
        <a:bodyPr/>
        <a:lstStyle/>
        <a:p>
          <a:endParaRPr lang="en-IN"/>
        </a:p>
      </dgm:t>
    </dgm:pt>
    <dgm:pt modelId="{032911BB-D969-4F66-B878-BE399B2D40AA}" type="sibTrans" cxnId="{065FDBD0-DF6B-4C2E-8251-C0406FC9845E}">
      <dgm:prSet/>
      <dgm:spPr/>
      <dgm:t>
        <a:bodyPr/>
        <a:lstStyle/>
        <a:p>
          <a:endParaRPr lang="en-IN"/>
        </a:p>
      </dgm:t>
    </dgm:pt>
    <dgm:pt modelId="{670E2964-A37A-401F-970C-D40B063E8322}">
      <dgm:prSet phldrT="[Text]" custT="1"/>
      <dgm:spPr>
        <a:solidFill>
          <a:srgbClr val="121212"/>
        </a:solidFill>
        <a:ln>
          <a:noFill/>
        </a:ln>
      </dgm:spPr>
      <dgm:t>
        <a:bodyPr/>
        <a:lstStyle/>
        <a:p>
          <a:r>
            <a:rPr lang="en-IN" sz="2400" dirty="0"/>
            <a:t>Establishing</a:t>
          </a:r>
          <a:r>
            <a:rPr lang="en-IN" sz="2400" baseline="0" dirty="0"/>
            <a:t> Relationships</a:t>
          </a:r>
          <a:endParaRPr lang="en-IN" sz="2400" dirty="0"/>
        </a:p>
      </dgm:t>
    </dgm:pt>
    <dgm:pt modelId="{F9C5A964-E55B-42AD-B291-377AC822AB8D}" type="parTrans" cxnId="{3A7A4785-1237-45E6-9EEE-D5DDDB1823C4}">
      <dgm:prSet/>
      <dgm:spPr/>
      <dgm:t>
        <a:bodyPr/>
        <a:lstStyle/>
        <a:p>
          <a:endParaRPr lang="en-IN"/>
        </a:p>
      </dgm:t>
    </dgm:pt>
    <dgm:pt modelId="{35C683AF-889A-45BF-ABB3-D29C1A52723A}" type="sibTrans" cxnId="{3A7A4785-1237-45E6-9EEE-D5DDDB1823C4}">
      <dgm:prSet/>
      <dgm:spPr/>
      <dgm:t>
        <a:bodyPr/>
        <a:lstStyle/>
        <a:p>
          <a:endParaRPr lang="en-IN"/>
        </a:p>
      </dgm:t>
    </dgm:pt>
    <dgm:pt modelId="{0B416E39-F5F2-4897-B7DC-A07AB47CB7EF}" type="pres">
      <dgm:prSet presAssocID="{329ED99F-048B-4ED8-9DB9-6C854423BF4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36335E1-7880-4459-BF3D-55DA47D42890}" type="pres">
      <dgm:prSet presAssocID="{7808FB3D-9659-4AE5-A413-2BC9A13460B0}" presName="hierRoot1" presStyleCnt="0">
        <dgm:presLayoutVars>
          <dgm:hierBranch val="init"/>
        </dgm:presLayoutVars>
      </dgm:prSet>
      <dgm:spPr/>
    </dgm:pt>
    <dgm:pt modelId="{660C9C1C-6DA0-445F-9D25-FC53A7D8CA86}" type="pres">
      <dgm:prSet presAssocID="{7808FB3D-9659-4AE5-A413-2BC9A13460B0}" presName="rootComposite1" presStyleCnt="0"/>
      <dgm:spPr/>
    </dgm:pt>
    <dgm:pt modelId="{76BD7EBF-27E6-4A2F-9A2E-E9A08AC882C5}" type="pres">
      <dgm:prSet presAssocID="{7808FB3D-9659-4AE5-A413-2BC9A13460B0}" presName="rootText1" presStyleLbl="node0" presStyleIdx="0" presStyleCnt="1">
        <dgm:presLayoutVars>
          <dgm:chPref val="3"/>
        </dgm:presLayoutVars>
      </dgm:prSet>
      <dgm:spPr/>
    </dgm:pt>
    <dgm:pt modelId="{031F3D8D-61B6-4FF5-A1FB-E6EA044F47A0}" type="pres">
      <dgm:prSet presAssocID="{7808FB3D-9659-4AE5-A413-2BC9A13460B0}" presName="rootConnector1" presStyleLbl="node1" presStyleIdx="0" presStyleCnt="0"/>
      <dgm:spPr/>
    </dgm:pt>
    <dgm:pt modelId="{82D9B5E1-6228-41CF-A888-4BE0E190C481}" type="pres">
      <dgm:prSet presAssocID="{7808FB3D-9659-4AE5-A413-2BC9A13460B0}" presName="hierChild2" presStyleCnt="0"/>
      <dgm:spPr/>
    </dgm:pt>
    <dgm:pt modelId="{CE5DFDBA-CE9D-4D12-8034-7C9E309AB2CA}" type="pres">
      <dgm:prSet presAssocID="{F9C5A964-E55B-42AD-B291-377AC822AB8D}" presName="Name37" presStyleLbl="parChTrans1D2" presStyleIdx="0" presStyleCnt="1"/>
      <dgm:spPr/>
    </dgm:pt>
    <dgm:pt modelId="{ADE83876-1A01-463B-A876-50A134CA8E96}" type="pres">
      <dgm:prSet presAssocID="{670E2964-A37A-401F-970C-D40B063E8322}" presName="hierRoot2" presStyleCnt="0">
        <dgm:presLayoutVars>
          <dgm:hierBranch val="init"/>
        </dgm:presLayoutVars>
      </dgm:prSet>
      <dgm:spPr/>
    </dgm:pt>
    <dgm:pt modelId="{E9CF670F-8F41-4717-9F9F-D53E73DD352A}" type="pres">
      <dgm:prSet presAssocID="{670E2964-A37A-401F-970C-D40B063E8322}" presName="rootComposite" presStyleCnt="0"/>
      <dgm:spPr/>
    </dgm:pt>
    <dgm:pt modelId="{F0E31DCC-D84F-4746-BAA0-CF6A84395B0B}" type="pres">
      <dgm:prSet presAssocID="{670E2964-A37A-401F-970C-D40B063E8322}" presName="rootText" presStyleLbl="node2" presStyleIdx="0" presStyleCnt="1">
        <dgm:presLayoutVars>
          <dgm:chPref val="3"/>
        </dgm:presLayoutVars>
      </dgm:prSet>
      <dgm:spPr/>
    </dgm:pt>
    <dgm:pt modelId="{6CD500D0-90B3-4F01-B6CD-0F85E8C66892}" type="pres">
      <dgm:prSet presAssocID="{670E2964-A37A-401F-970C-D40B063E8322}" presName="rootConnector" presStyleLbl="node2" presStyleIdx="0" presStyleCnt="1"/>
      <dgm:spPr/>
    </dgm:pt>
    <dgm:pt modelId="{3F5B9DDC-41D7-4F7A-8321-BA59C652F38F}" type="pres">
      <dgm:prSet presAssocID="{670E2964-A37A-401F-970C-D40B063E8322}" presName="hierChild4" presStyleCnt="0"/>
      <dgm:spPr/>
    </dgm:pt>
    <dgm:pt modelId="{B1DDD4B8-CD85-4D7F-B16F-6F0AF549DC04}" type="pres">
      <dgm:prSet presAssocID="{670E2964-A37A-401F-970C-D40B063E8322}" presName="hierChild5" presStyleCnt="0"/>
      <dgm:spPr/>
    </dgm:pt>
    <dgm:pt modelId="{8F90803B-22AB-4788-85C1-ED7C44494DD2}" type="pres">
      <dgm:prSet presAssocID="{7808FB3D-9659-4AE5-A413-2BC9A13460B0}" presName="hierChild3" presStyleCnt="0"/>
      <dgm:spPr/>
    </dgm:pt>
  </dgm:ptLst>
  <dgm:cxnLst>
    <dgm:cxn modelId="{B983A00A-4021-493F-A0DA-FA01740FB7FF}" type="presOf" srcId="{670E2964-A37A-401F-970C-D40B063E8322}" destId="{F0E31DCC-D84F-4746-BAA0-CF6A84395B0B}" srcOrd="0" destOrd="0" presId="urn:microsoft.com/office/officeart/2005/8/layout/orgChart1"/>
    <dgm:cxn modelId="{6ACC632D-98D6-491C-A554-0C6FD6A31F8C}" type="presOf" srcId="{7808FB3D-9659-4AE5-A413-2BC9A13460B0}" destId="{031F3D8D-61B6-4FF5-A1FB-E6EA044F47A0}" srcOrd="1" destOrd="0" presId="urn:microsoft.com/office/officeart/2005/8/layout/orgChart1"/>
    <dgm:cxn modelId="{3A7A4785-1237-45E6-9EEE-D5DDDB1823C4}" srcId="{7808FB3D-9659-4AE5-A413-2BC9A13460B0}" destId="{670E2964-A37A-401F-970C-D40B063E8322}" srcOrd="0" destOrd="0" parTransId="{F9C5A964-E55B-42AD-B291-377AC822AB8D}" sibTransId="{35C683AF-889A-45BF-ABB3-D29C1A52723A}"/>
    <dgm:cxn modelId="{CB3F719F-1C7F-452A-9890-9DE02E4117DD}" type="presOf" srcId="{7808FB3D-9659-4AE5-A413-2BC9A13460B0}" destId="{76BD7EBF-27E6-4A2F-9A2E-E9A08AC882C5}" srcOrd="0" destOrd="0" presId="urn:microsoft.com/office/officeart/2005/8/layout/orgChart1"/>
    <dgm:cxn modelId="{065FDBD0-DF6B-4C2E-8251-C0406FC9845E}" srcId="{329ED99F-048B-4ED8-9DB9-6C854423BF42}" destId="{7808FB3D-9659-4AE5-A413-2BC9A13460B0}" srcOrd="0" destOrd="0" parTransId="{AC2AB83B-AA6C-4C46-9EB6-C488AB20C585}" sibTransId="{032911BB-D969-4F66-B878-BE399B2D40AA}"/>
    <dgm:cxn modelId="{CAC9F3D8-F48B-4F66-A349-7E10D3F927A6}" type="presOf" srcId="{329ED99F-048B-4ED8-9DB9-6C854423BF42}" destId="{0B416E39-F5F2-4897-B7DC-A07AB47CB7EF}" srcOrd="0" destOrd="0" presId="urn:microsoft.com/office/officeart/2005/8/layout/orgChart1"/>
    <dgm:cxn modelId="{F2250BDD-33CE-42CA-918D-3AD787A95ABD}" type="presOf" srcId="{F9C5A964-E55B-42AD-B291-377AC822AB8D}" destId="{CE5DFDBA-CE9D-4D12-8034-7C9E309AB2CA}" srcOrd="0" destOrd="0" presId="urn:microsoft.com/office/officeart/2005/8/layout/orgChart1"/>
    <dgm:cxn modelId="{9F7E10FC-D852-48DD-9BE4-51628E36BE92}" type="presOf" srcId="{670E2964-A37A-401F-970C-D40B063E8322}" destId="{6CD500D0-90B3-4F01-B6CD-0F85E8C66892}" srcOrd="1" destOrd="0" presId="urn:microsoft.com/office/officeart/2005/8/layout/orgChart1"/>
    <dgm:cxn modelId="{4392A64A-F0BE-48AA-A8CA-2CD949C80937}" type="presParOf" srcId="{0B416E39-F5F2-4897-B7DC-A07AB47CB7EF}" destId="{736335E1-7880-4459-BF3D-55DA47D42890}" srcOrd="0" destOrd="0" presId="urn:microsoft.com/office/officeart/2005/8/layout/orgChart1"/>
    <dgm:cxn modelId="{1E3338CA-A41C-4FB5-852C-5CD6D5E034DB}" type="presParOf" srcId="{736335E1-7880-4459-BF3D-55DA47D42890}" destId="{660C9C1C-6DA0-445F-9D25-FC53A7D8CA86}" srcOrd="0" destOrd="0" presId="urn:microsoft.com/office/officeart/2005/8/layout/orgChart1"/>
    <dgm:cxn modelId="{B2223882-7007-4889-A6C5-0E157395B291}" type="presParOf" srcId="{660C9C1C-6DA0-445F-9D25-FC53A7D8CA86}" destId="{76BD7EBF-27E6-4A2F-9A2E-E9A08AC882C5}" srcOrd="0" destOrd="0" presId="urn:microsoft.com/office/officeart/2005/8/layout/orgChart1"/>
    <dgm:cxn modelId="{92DFA123-489C-402E-8C59-F1AD499EEC88}" type="presParOf" srcId="{660C9C1C-6DA0-445F-9D25-FC53A7D8CA86}" destId="{031F3D8D-61B6-4FF5-A1FB-E6EA044F47A0}" srcOrd="1" destOrd="0" presId="urn:microsoft.com/office/officeart/2005/8/layout/orgChart1"/>
    <dgm:cxn modelId="{623DF555-C3E9-496C-BEE2-776F135E23AC}" type="presParOf" srcId="{736335E1-7880-4459-BF3D-55DA47D42890}" destId="{82D9B5E1-6228-41CF-A888-4BE0E190C481}" srcOrd="1" destOrd="0" presId="urn:microsoft.com/office/officeart/2005/8/layout/orgChart1"/>
    <dgm:cxn modelId="{E17097C9-275E-4B5A-B0A2-45ED4A33C295}" type="presParOf" srcId="{82D9B5E1-6228-41CF-A888-4BE0E190C481}" destId="{CE5DFDBA-CE9D-4D12-8034-7C9E309AB2CA}" srcOrd="0" destOrd="0" presId="urn:microsoft.com/office/officeart/2005/8/layout/orgChart1"/>
    <dgm:cxn modelId="{77DA05BB-9764-43D3-A442-7C7F5BA62FC9}" type="presParOf" srcId="{82D9B5E1-6228-41CF-A888-4BE0E190C481}" destId="{ADE83876-1A01-463B-A876-50A134CA8E96}" srcOrd="1" destOrd="0" presId="urn:microsoft.com/office/officeart/2005/8/layout/orgChart1"/>
    <dgm:cxn modelId="{D9AD5425-9C8B-46BA-8C10-27F29537EEF8}" type="presParOf" srcId="{ADE83876-1A01-463B-A876-50A134CA8E96}" destId="{E9CF670F-8F41-4717-9F9F-D53E73DD352A}" srcOrd="0" destOrd="0" presId="urn:microsoft.com/office/officeart/2005/8/layout/orgChart1"/>
    <dgm:cxn modelId="{C80D3B64-E0E9-4113-A1CD-3DCF59A2148E}" type="presParOf" srcId="{E9CF670F-8F41-4717-9F9F-D53E73DD352A}" destId="{F0E31DCC-D84F-4746-BAA0-CF6A84395B0B}" srcOrd="0" destOrd="0" presId="urn:microsoft.com/office/officeart/2005/8/layout/orgChart1"/>
    <dgm:cxn modelId="{E02CB375-8E28-4624-8874-8DF6B749E2CF}" type="presParOf" srcId="{E9CF670F-8F41-4717-9F9F-D53E73DD352A}" destId="{6CD500D0-90B3-4F01-B6CD-0F85E8C66892}" srcOrd="1" destOrd="0" presId="urn:microsoft.com/office/officeart/2005/8/layout/orgChart1"/>
    <dgm:cxn modelId="{ACCEE722-27A5-4BA8-A0CE-D9B8D72C36F0}" type="presParOf" srcId="{ADE83876-1A01-463B-A876-50A134CA8E96}" destId="{3F5B9DDC-41D7-4F7A-8321-BA59C652F38F}" srcOrd="1" destOrd="0" presId="urn:microsoft.com/office/officeart/2005/8/layout/orgChart1"/>
    <dgm:cxn modelId="{D33374F5-1554-4C5E-8A77-7332D3D01E3E}" type="presParOf" srcId="{ADE83876-1A01-463B-A876-50A134CA8E96}" destId="{B1DDD4B8-CD85-4D7F-B16F-6F0AF549DC04}" srcOrd="2" destOrd="0" presId="urn:microsoft.com/office/officeart/2005/8/layout/orgChart1"/>
    <dgm:cxn modelId="{F354F4FA-5D79-4966-9C50-DAB5255E2A59}" type="presParOf" srcId="{736335E1-7880-4459-BF3D-55DA47D42890}" destId="{8F90803B-22AB-4788-85C1-ED7C44494DD2}" srcOrd="2" destOrd="0" presId="urn:microsoft.com/office/officeart/2005/8/layout/orgChart1"/>
  </dgm:cxnLst>
  <dgm:bg>
    <a:solidFill>
      <a:srgbClr val="000000"/>
    </a:solidFill>
  </dgm:bg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29ED99F-048B-4ED8-9DB9-6C854423BF42}" type="doc">
      <dgm:prSet loTypeId="urn:microsoft.com/office/officeart/2005/8/layout/orgChart1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7808FB3D-9659-4AE5-A413-2BC9A13460B0}">
      <dgm:prSet phldrT="[Text]" custT="1"/>
      <dgm:spPr>
        <a:solidFill>
          <a:srgbClr val="121212"/>
        </a:solidFill>
        <a:ln>
          <a:noFill/>
        </a:ln>
      </dgm:spPr>
      <dgm:t>
        <a:bodyPr/>
        <a:lstStyle/>
        <a:p>
          <a:r>
            <a:rPr lang="en-IN" sz="2400" dirty="0"/>
            <a:t>Power</a:t>
          </a:r>
          <a:r>
            <a:rPr lang="en-IN" sz="2400" baseline="0" dirty="0"/>
            <a:t> BI</a:t>
          </a:r>
          <a:endParaRPr lang="en-IN" sz="2400" dirty="0"/>
        </a:p>
      </dgm:t>
    </dgm:pt>
    <dgm:pt modelId="{AC2AB83B-AA6C-4C46-9EB6-C488AB20C585}" type="parTrans" cxnId="{065FDBD0-DF6B-4C2E-8251-C0406FC9845E}">
      <dgm:prSet/>
      <dgm:spPr/>
      <dgm:t>
        <a:bodyPr/>
        <a:lstStyle/>
        <a:p>
          <a:endParaRPr lang="en-IN"/>
        </a:p>
      </dgm:t>
    </dgm:pt>
    <dgm:pt modelId="{032911BB-D969-4F66-B878-BE399B2D40AA}" type="sibTrans" cxnId="{065FDBD0-DF6B-4C2E-8251-C0406FC9845E}">
      <dgm:prSet/>
      <dgm:spPr/>
      <dgm:t>
        <a:bodyPr/>
        <a:lstStyle/>
        <a:p>
          <a:endParaRPr lang="en-IN"/>
        </a:p>
      </dgm:t>
    </dgm:pt>
    <dgm:pt modelId="{670E2964-A37A-401F-970C-D40B063E8322}">
      <dgm:prSet phldrT="[Text]" custT="1"/>
      <dgm:spPr>
        <a:solidFill>
          <a:srgbClr val="121212"/>
        </a:solidFill>
        <a:ln>
          <a:noFill/>
        </a:ln>
      </dgm:spPr>
      <dgm:t>
        <a:bodyPr/>
        <a:lstStyle/>
        <a:p>
          <a:r>
            <a:rPr lang="en-IN" sz="2400" dirty="0"/>
            <a:t>Making</a:t>
          </a:r>
          <a:r>
            <a:rPr lang="en-IN" sz="2400" baseline="0" dirty="0"/>
            <a:t> Dashboard</a:t>
          </a:r>
          <a:endParaRPr lang="en-IN" sz="2400" dirty="0"/>
        </a:p>
      </dgm:t>
    </dgm:pt>
    <dgm:pt modelId="{F9C5A964-E55B-42AD-B291-377AC822AB8D}" type="parTrans" cxnId="{3A7A4785-1237-45E6-9EEE-D5DDDB1823C4}">
      <dgm:prSet/>
      <dgm:spPr/>
      <dgm:t>
        <a:bodyPr/>
        <a:lstStyle/>
        <a:p>
          <a:endParaRPr lang="en-IN"/>
        </a:p>
      </dgm:t>
    </dgm:pt>
    <dgm:pt modelId="{35C683AF-889A-45BF-ABB3-D29C1A52723A}" type="sibTrans" cxnId="{3A7A4785-1237-45E6-9EEE-D5DDDB1823C4}">
      <dgm:prSet/>
      <dgm:spPr/>
      <dgm:t>
        <a:bodyPr/>
        <a:lstStyle/>
        <a:p>
          <a:endParaRPr lang="en-IN"/>
        </a:p>
      </dgm:t>
    </dgm:pt>
    <dgm:pt modelId="{0B416E39-F5F2-4897-B7DC-A07AB47CB7EF}" type="pres">
      <dgm:prSet presAssocID="{329ED99F-048B-4ED8-9DB9-6C854423BF4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36335E1-7880-4459-BF3D-55DA47D42890}" type="pres">
      <dgm:prSet presAssocID="{7808FB3D-9659-4AE5-A413-2BC9A13460B0}" presName="hierRoot1" presStyleCnt="0">
        <dgm:presLayoutVars>
          <dgm:hierBranch val="init"/>
        </dgm:presLayoutVars>
      </dgm:prSet>
      <dgm:spPr/>
    </dgm:pt>
    <dgm:pt modelId="{660C9C1C-6DA0-445F-9D25-FC53A7D8CA86}" type="pres">
      <dgm:prSet presAssocID="{7808FB3D-9659-4AE5-A413-2BC9A13460B0}" presName="rootComposite1" presStyleCnt="0"/>
      <dgm:spPr/>
    </dgm:pt>
    <dgm:pt modelId="{76BD7EBF-27E6-4A2F-9A2E-E9A08AC882C5}" type="pres">
      <dgm:prSet presAssocID="{7808FB3D-9659-4AE5-A413-2BC9A13460B0}" presName="rootText1" presStyleLbl="node0" presStyleIdx="0" presStyleCnt="1">
        <dgm:presLayoutVars>
          <dgm:chPref val="3"/>
        </dgm:presLayoutVars>
      </dgm:prSet>
      <dgm:spPr/>
    </dgm:pt>
    <dgm:pt modelId="{031F3D8D-61B6-4FF5-A1FB-E6EA044F47A0}" type="pres">
      <dgm:prSet presAssocID="{7808FB3D-9659-4AE5-A413-2BC9A13460B0}" presName="rootConnector1" presStyleLbl="node1" presStyleIdx="0" presStyleCnt="0"/>
      <dgm:spPr/>
    </dgm:pt>
    <dgm:pt modelId="{82D9B5E1-6228-41CF-A888-4BE0E190C481}" type="pres">
      <dgm:prSet presAssocID="{7808FB3D-9659-4AE5-A413-2BC9A13460B0}" presName="hierChild2" presStyleCnt="0"/>
      <dgm:spPr/>
    </dgm:pt>
    <dgm:pt modelId="{CE5DFDBA-CE9D-4D12-8034-7C9E309AB2CA}" type="pres">
      <dgm:prSet presAssocID="{F9C5A964-E55B-42AD-B291-377AC822AB8D}" presName="Name37" presStyleLbl="parChTrans1D2" presStyleIdx="0" presStyleCnt="1"/>
      <dgm:spPr/>
    </dgm:pt>
    <dgm:pt modelId="{ADE83876-1A01-463B-A876-50A134CA8E96}" type="pres">
      <dgm:prSet presAssocID="{670E2964-A37A-401F-970C-D40B063E8322}" presName="hierRoot2" presStyleCnt="0">
        <dgm:presLayoutVars>
          <dgm:hierBranch val="init"/>
        </dgm:presLayoutVars>
      </dgm:prSet>
      <dgm:spPr/>
    </dgm:pt>
    <dgm:pt modelId="{E9CF670F-8F41-4717-9F9F-D53E73DD352A}" type="pres">
      <dgm:prSet presAssocID="{670E2964-A37A-401F-970C-D40B063E8322}" presName="rootComposite" presStyleCnt="0"/>
      <dgm:spPr/>
    </dgm:pt>
    <dgm:pt modelId="{F0E31DCC-D84F-4746-BAA0-CF6A84395B0B}" type="pres">
      <dgm:prSet presAssocID="{670E2964-A37A-401F-970C-D40B063E8322}" presName="rootText" presStyleLbl="node2" presStyleIdx="0" presStyleCnt="1">
        <dgm:presLayoutVars>
          <dgm:chPref val="3"/>
        </dgm:presLayoutVars>
      </dgm:prSet>
      <dgm:spPr/>
    </dgm:pt>
    <dgm:pt modelId="{6CD500D0-90B3-4F01-B6CD-0F85E8C66892}" type="pres">
      <dgm:prSet presAssocID="{670E2964-A37A-401F-970C-D40B063E8322}" presName="rootConnector" presStyleLbl="node2" presStyleIdx="0" presStyleCnt="1"/>
      <dgm:spPr/>
    </dgm:pt>
    <dgm:pt modelId="{3F5B9DDC-41D7-4F7A-8321-BA59C652F38F}" type="pres">
      <dgm:prSet presAssocID="{670E2964-A37A-401F-970C-D40B063E8322}" presName="hierChild4" presStyleCnt="0"/>
      <dgm:spPr/>
    </dgm:pt>
    <dgm:pt modelId="{B1DDD4B8-CD85-4D7F-B16F-6F0AF549DC04}" type="pres">
      <dgm:prSet presAssocID="{670E2964-A37A-401F-970C-D40B063E8322}" presName="hierChild5" presStyleCnt="0"/>
      <dgm:spPr/>
    </dgm:pt>
    <dgm:pt modelId="{8F90803B-22AB-4788-85C1-ED7C44494DD2}" type="pres">
      <dgm:prSet presAssocID="{7808FB3D-9659-4AE5-A413-2BC9A13460B0}" presName="hierChild3" presStyleCnt="0"/>
      <dgm:spPr/>
    </dgm:pt>
  </dgm:ptLst>
  <dgm:cxnLst>
    <dgm:cxn modelId="{B983A00A-4021-493F-A0DA-FA01740FB7FF}" type="presOf" srcId="{670E2964-A37A-401F-970C-D40B063E8322}" destId="{F0E31DCC-D84F-4746-BAA0-CF6A84395B0B}" srcOrd="0" destOrd="0" presId="urn:microsoft.com/office/officeart/2005/8/layout/orgChart1"/>
    <dgm:cxn modelId="{6ACC632D-98D6-491C-A554-0C6FD6A31F8C}" type="presOf" srcId="{7808FB3D-9659-4AE5-A413-2BC9A13460B0}" destId="{031F3D8D-61B6-4FF5-A1FB-E6EA044F47A0}" srcOrd="1" destOrd="0" presId="urn:microsoft.com/office/officeart/2005/8/layout/orgChart1"/>
    <dgm:cxn modelId="{3A7A4785-1237-45E6-9EEE-D5DDDB1823C4}" srcId="{7808FB3D-9659-4AE5-A413-2BC9A13460B0}" destId="{670E2964-A37A-401F-970C-D40B063E8322}" srcOrd="0" destOrd="0" parTransId="{F9C5A964-E55B-42AD-B291-377AC822AB8D}" sibTransId="{35C683AF-889A-45BF-ABB3-D29C1A52723A}"/>
    <dgm:cxn modelId="{CB3F719F-1C7F-452A-9890-9DE02E4117DD}" type="presOf" srcId="{7808FB3D-9659-4AE5-A413-2BC9A13460B0}" destId="{76BD7EBF-27E6-4A2F-9A2E-E9A08AC882C5}" srcOrd="0" destOrd="0" presId="urn:microsoft.com/office/officeart/2005/8/layout/orgChart1"/>
    <dgm:cxn modelId="{065FDBD0-DF6B-4C2E-8251-C0406FC9845E}" srcId="{329ED99F-048B-4ED8-9DB9-6C854423BF42}" destId="{7808FB3D-9659-4AE5-A413-2BC9A13460B0}" srcOrd="0" destOrd="0" parTransId="{AC2AB83B-AA6C-4C46-9EB6-C488AB20C585}" sibTransId="{032911BB-D969-4F66-B878-BE399B2D40AA}"/>
    <dgm:cxn modelId="{CAC9F3D8-F48B-4F66-A349-7E10D3F927A6}" type="presOf" srcId="{329ED99F-048B-4ED8-9DB9-6C854423BF42}" destId="{0B416E39-F5F2-4897-B7DC-A07AB47CB7EF}" srcOrd="0" destOrd="0" presId="urn:microsoft.com/office/officeart/2005/8/layout/orgChart1"/>
    <dgm:cxn modelId="{F2250BDD-33CE-42CA-918D-3AD787A95ABD}" type="presOf" srcId="{F9C5A964-E55B-42AD-B291-377AC822AB8D}" destId="{CE5DFDBA-CE9D-4D12-8034-7C9E309AB2CA}" srcOrd="0" destOrd="0" presId="urn:microsoft.com/office/officeart/2005/8/layout/orgChart1"/>
    <dgm:cxn modelId="{9F7E10FC-D852-48DD-9BE4-51628E36BE92}" type="presOf" srcId="{670E2964-A37A-401F-970C-D40B063E8322}" destId="{6CD500D0-90B3-4F01-B6CD-0F85E8C66892}" srcOrd="1" destOrd="0" presId="urn:microsoft.com/office/officeart/2005/8/layout/orgChart1"/>
    <dgm:cxn modelId="{4392A64A-F0BE-48AA-A8CA-2CD949C80937}" type="presParOf" srcId="{0B416E39-F5F2-4897-B7DC-A07AB47CB7EF}" destId="{736335E1-7880-4459-BF3D-55DA47D42890}" srcOrd="0" destOrd="0" presId="urn:microsoft.com/office/officeart/2005/8/layout/orgChart1"/>
    <dgm:cxn modelId="{1E3338CA-A41C-4FB5-852C-5CD6D5E034DB}" type="presParOf" srcId="{736335E1-7880-4459-BF3D-55DA47D42890}" destId="{660C9C1C-6DA0-445F-9D25-FC53A7D8CA86}" srcOrd="0" destOrd="0" presId="urn:microsoft.com/office/officeart/2005/8/layout/orgChart1"/>
    <dgm:cxn modelId="{B2223882-7007-4889-A6C5-0E157395B291}" type="presParOf" srcId="{660C9C1C-6DA0-445F-9D25-FC53A7D8CA86}" destId="{76BD7EBF-27E6-4A2F-9A2E-E9A08AC882C5}" srcOrd="0" destOrd="0" presId="urn:microsoft.com/office/officeart/2005/8/layout/orgChart1"/>
    <dgm:cxn modelId="{92DFA123-489C-402E-8C59-F1AD499EEC88}" type="presParOf" srcId="{660C9C1C-6DA0-445F-9D25-FC53A7D8CA86}" destId="{031F3D8D-61B6-4FF5-A1FB-E6EA044F47A0}" srcOrd="1" destOrd="0" presId="urn:microsoft.com/office/officeart/2005/8/layout/orgChart1"/>
    <dgm:cxn modelId="{623DF555-C3E9-496C-BEE2-776F135E23AC}" type="presParOf" srcId="{736335E1-7880-4459-BF3D-55DA47D42890}" destId="{82D9B5E1-6228-41CF-A888-4BE0E190C481}" srcOrd="1" destOrd="0" presId="urn:microsoft.com/office/officeart/2005/8/layout/orgChart1"/>
    <dgm:cxn modelId="{E17097C9-275E-4B5A-B0A2-45ED4A33C295}" type="presParOf" srcId="{82D9B5E1-6228-41CF-A888-4BE0E190C481}" destId="{CE5DFDBA-CE9D-4D12-8034-7C9E309AB2CA}" srcOrd="0" destOrd="0" presId="urn:microsoft.com/office/officeart/2005/8/layout/orgChart1"/>
    <dgm:cxn modelId="{77DA05BB-9764-43D3-A442-7C7F5BA62FC9}" type="presParOf" srcId="{82D9B5E1-6228-41CF-A888-4BE0E190C481}" destId="{ADE83876-1A01-463B-A876-50A134CA8E96}" srcOrd="1" destOrd="0" presId="urn:microsoft.com/office/officeart/2005/8/layout/orgChart1"/>
    <dgm:cxn modelId="{D9AD5425-9C8B-46BA-8C10-27F29537EEF8}" type="presParOf" srcId="{ADE83876-1A01-463B-A876-50A134CA8E96}" destId="{E9CF670F-8F41-4717-9F9F-D53E73DD352A}" srcOrd="0" destOrd="0" presId="urn:microsoft.com/office/officeart/2005/8/layout/orgChart1"/>
    <dgm:cxn modelId="{C80D3B64-E0E9-4113-A1CD-3DCF59A2148E}" type="presParOf" srcId="{E9CF670F-8F41-4717-9F9F-D53E73DD352A}" destId="{F0E31DCC-D84F-4746-BAA0-CF6A84395B0B}" srcOrd="0" destOrd="0" presId="urn:microsoft.com/office/officeart/2005/8/layout/orgChart1"/>
    <dgm:cxn modelId="{E02CB375-8E28-4624-8874-8DF6B749E2CF}" type="presParOf" srcId="{E9CF670F-8F41-4717-9F9F-D53E73DD352A}" destId="{6CD500D0-90B3-4F01-B6CD-0F85E8C66892}" srcOrd="1" destOrd="0" presId="urn:microsoft.com/office/officeart/2005/8/layout/orgChart1"/>
    <dgm:cxn modelId="{ACCEE722-27A5-4BA8-A0CE-D9B8D72C36F0}" type="presParOf" srcId="{ADE83876-1A01-463B-A876-50A134CA8E96}" destId="{3F5B9DDC-41D7-4F7A-8321-BA59C652F38F}" srcOrd="1" destOrd="0" presId="urn:microsoft.com/office/officeart/2005/8/layout/orgChart1"/>
    <dgm:cxn modelId="{D33374F5-1554-4C5E-8A77-7332D3D01E3E}" type="presParOf" srcId="{ADE83876-1A01-463B-A876-50A134CA8E96}" destId="{B1DDD4B8-CD85-4D7F-B16F-6F0AF549DC04}" srcOrd="2" destOrd="0" presId="urn:microsoft.com/office/officeart/2005/8/layout/orgChart1"/>
    <dgm:cxn modelId="{F354F4FA-5D79-4966-9C50-DAB5255E2A59}" type="presParOf" srcId="{736335E1-7880-4459-BF3D-55DA47D42890}" destId="{8F90803B-22AB-4788-85C1-ED7C44494DD2}" srcOrd="2" destOrd="0" presId="urn:microsoft.com/office/officeart/2005/8/layout/orgChart1"/>
  </dgm:cxnLst>
  <dgm:bg>
    <a:solidFill>
      <a:srgbClr val="000000"/>
    </a:solidFill>
  </dgm:bg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93E93C-3DF2-498F-8778-F910B670F69B}">
      <dsp:nvSpPr>
        <dsp:cNvPr id="0" name=""/>
        <dsp:cNvSpPr/>
      </dsp:nvSpPr>
      <dsp:spPr>
        <a:xfrm>
          <a:off x="519" y="1481651"/>
          <a:ext cx="1586267" cy="1308338"/>
        </a:xfrm>
        <a:prstGeom prst="round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b="0" i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Retrieve comprehensive movie data from IMDb.</a:t>
          </a:r>
          <a:endParaRPr lang="en-US" sz="14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30628" y="1511760"/>
        <a:ext cx="1526049" cy="967762"/>
      </dsp:txXfrm>
    </dsp:sp>
    <dsp:sp modelId="{ABF7E811-0964-436C-B2A3-A0A6B055A970}">
      <dsp:nvSpPr>
        <dsp:cNvPr id="0" name=""/>
        <dsp:cNvSpPr/>
      </dsp:nvSpPr>
      <dsp:spPr>
        <a:xfrm>
          <a:off x="849199" y="1660408"/>
          <a:ext cx="1824014" cy="1824014"/>
        </a:xfrm>
        <a:prstGeom prst="leftCircularArrow">
          <a:avLst>
            <a:gd name="adj1" fmla="val 3832"/>
            <a:gd name="adj2" fmla="val 479227"/>
            <a:gd name="adj3" fmla="val 2254737"/>
            <a:gd name="adj4" fmla="val 9024489"/>
            <a:gd name="adj5" fmla="val 447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BC80743-C2F0-41FB-9AAF-B59DF94662F7}">
      <dsp:nvSpPr>
        <dsp:cNvPr id="0" name=""/>
        <dsp:cNvSpPr/>
      </dsp:nvSpPr>
      <dsp:spPr>
        <a:xfrm>
          <a:off x="393080" y="2475649"/>
          <a:ext cx="1281832" cy="5097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/>
            <a:t>Collecting Data</a:t>
          </a:r>
          <a:endParaRPr lang="en-US" sz="1600" b="1" kern="1200" dirty="0"/>
        </a:p>
      </dsp:txBody>
      <dsp:txXfrm>
        <a:off x="408010" y="2490579"/>
        <a:ext cx="1251972" cy="479882"/>
      </dsp:txXfrm>
    </dsp:sp>
    <dsp:sp modelId="{0358ADF0-D039-4C26-8424-770674A293EB}">
      <dsp:nvSpPr>
        <dsp:cNvPr id="0" name=""/>
        <dsp:cNvSpPr/>
      </dsp:nvSpPr>
      <dsp:spPr>
        <a:xfrm>
          <a:off x="2007729" y="1480801"/>
          <a:ext cx="1586267" cy="1308338"/>
        </a:xfrm>
        <a:prstGeom prst="round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4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Python libraries to clean datasets</a:t>
          </a:r>
          <a:endParaRPr lang="en-US" sz="14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2037838" y="1791269"/>
        <a:ext cx="1526049" cy="967762"/>
      </dsp:txXfrm>
    </dsp:sp>
    <dsp:sp modelId="{AF33571E-DEAA-40C2-926E-C1B0BD90C72C}">
      <dsp:nvSpPr>
        <dsp:cNvPr id="0" name=""/>
        <dsp:cNvSpPr/>
      </dsp:nvSpPr>
      <dsp:spPr>
        <a:xfrm>
          <a:off x="2844392" y="739733"/>
          <a:ext cx="2008277" cy="2008277"/>
        </a:xfrm>
        <a:prstGeom prst="circularArrow">
          <a:avLst>
            <a:gd name="adj1" fmla="val 3480"/>
            <a:gd name="adj2" fmla="val 431605"/>
            <a:gd name="adj3" fmla="val 19392885"/>
            <a:gd name="adj4" fmla="val 12575511"/>
            <a:gd name="adj5" fmla="val 406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6563D1D-048B-4376-9B6F-62D0D5F86AF8}">
      <dsp:nvSpPr>
        <dsp:cNvPr id="0" name=""/>
        <dsp:cNvSpPr/>
      </dsp:nvSpPr>
      <dsp:spPr>
        <a:xfrm>
          <a:off x="2400290" y="1285400"/>
          <a:ext cx="1281832" cy="5097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/>
            <a:t>Cleaning Data</a:t>
          </a:r>
          <a:endParaRPr lang="en-US" sz="1600" b="1" kern="1200" dirty="0"/>
        </a:p>
      </dsp:txBody>
      <dsp:txXfrm>
        <a:off x="2415220" y="1300330"/>
        <a:ext cx="1251972" cy="479882"/>
      </dsp:txXfrm>
    </dsp:sp>
    <dsp:sp modelId="{30FE5DC6-6A54-48A4-AE97-CCCD2410590C}">
      <dsp:nvSpPr>
        <dsp:cNvPr id="0" name=""/>
        <dsp:cNvSpPr/>
      </dsp:nvSpPr>
      <dsp:spPr>
        <a:xfrm>
          <a:off x="4014939" y="1481651"/>
          <a:ext cx="1586267" cy="1308338"/>
        </a:xfrm>
        <a:prstGeom prst="round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400" b="0" i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Compile cleaned data into a unified workbook.</a:t>
          </a:r>
          <a:endParaRPr lang="en-US" sz="14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4045048" y="1511760"/>
        <a:ext cx="1526049" cy="967762"/>
      </dsp:txXfrm>
    </dsp:sp>
    <dsp:sp modelId="{ED78003F-3556-4E8B-AD2D-5E0A7D87F9B5}">
      <dsp:nvSpPr>
        <dsp:cNvPr id="0" name=""/>
        <dsp:cNvSpPr/>
      </dsp:nvSpPr>
      <dsp:spPr>
        <a:xfrm>
          <a:off x="4863619" y="1660408"/>
          <a:ext cx="1824014" cy="1824014"/>
        </a:xfrm>
        <a:prstGeom prst="leftCircularArrow">
          <a:avLst>
            <a:gd name="adj1" fmla="val 3832"/>
            <a:gd name="adj2" fmla="val 479227"/>
            <a:gd name="adj3" fmla="val 2254737"/>
            <a:gd name="adj4" fmla="val 9024489"/>
            <a:gd name="adj5" fmla="val 447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495B459-D414-4492-B19E-6F23571A4F2F}">
      <dsp:nvSpPr>
        <dsp:cNvPr id="0" name=""/>
        <dsp:cNvSpPr/>
      </dsp:nvSpPr>
      <dsp:spPr>
        <a:xfrm>
          <a:off x="4407500" y="2475649"/>
          <a:ext cx="1281832" cy="5097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/>
            <a:t>Uniting data into </a:t>
          </a:r>
          <a:r>
            <a:rPr lang="en-IN" sz="1400" b="1" kern="1200" dirty="0"/>
            <a:t>Workbook</a:t>
          </a:r>
          <a:endParaRPr lang="en-US" sz="1600" b="1" kern="1200" dirty="0"/>
        </a:p>
      </dsp:txBody>
      <dsp:txXfrm>
        <a:off x="4422430" y="2490579"/>
        <a:ext cx="1251972" cy="479882"/>
      </dsp:txXfrm>
    </dsp:sp>
    <dsp:sp modelId="{3FC3A60A-D5BB-4D5E-81F2-8729DC049EE2}">
      <dsp:nvSpPr>
        <dsp:cNvPr id="0" name=""/>
        <dsp:cNvSpPr/>
      </dsp:nvSpPr>
      <dsp:spPr>
        <a:xfrm>
          <a:off x="6022149" y="1480801"/>
          <a:ext cx="1586267" cy="1308338"/>
        </a:xfrm>
        <a:prstGeom prst="round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b="0" i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Creating meaningful dataset relationships.</a:t>
          </a:r>
          <a:endParaRPr lang="en-US" sz="14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6052258" y="1791269"/>
        <a:ext cx="1526049" cy="967762"/>
      </dsp:txXfrm>
    </dsp:sp>
    <dsp:sp modelId="{AC899516-E0B5-42BC-82A2-2A03C477C74E}">
      <dsp:nvSpPr>
        <dsp:cNvPr id="0" name=""/>
        <dsp:cNvSpPr/>
      </dsp:nvSpPr>
      <dsp:spPr>
        <a:xfrm>
          <a:off x="6858812" y="739733"/>
          <a:ext cx="2008277" cy="2008277"/>
        </a:xfrm>
        <a:prstGeom prst="circularArrow">
          <a:avLst>
            <a:gd name="adj1" fmla="val 3480"/>
            <a:gd name="adj2" fmla="val 431605"/>
            <a:gd name="adj3" fmla="val 19392885"/>
            <a:gd name="adj4" fmla="val 12575511"/>
            <a:gd name="adj5" fmla="val 406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9976D1E-67F1-4DB0-82A4-8E8CBD7BBCF0}">
      <dsp:nvSpPr>
        <dsp:cNvPr id="0" name=""/>
        <dsp:cNvSpPr/>
      </dsp:nvSpPr>
      <dsp:spPr>
        <a:xfrm>
          <a:off x="6414710" y="1285400"/>
          <a:ext cx="1281832" cy="5097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/>
            <a:t>Establishing Relationships</a:t>
          </a:r>
          <a:endParaRPr lang="en-US" sz="1600" b="1" kern="1200" dirty="0"/>
        </a:p>
      </dsp:txBody>
      <dsp:txXfrm>
        <a:off x="6429640" y="1300330"/>
        <a:ext cx="1251972" cy="479882"/>
      </dsp:txXfrm>
    </dsp:sp>
    <dsp:sp modelId="{F94BE1AE-EC0C-46A1-96EE-10118C723078}">
      <dsp:nvSpPr>
        <dsp:cNvPr id="0" name=""/>
        <dsp:cNvSpPr/>
      </dsp:nvSpPr>
      <dsp:spPr>
        <a:xfrm>
          <a:off x="8029359" y="1481651"/>
          <a:ext cx="1586267" cy="1308338"/>
        </a:xfrm>
        <a:prstGeom prst="round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400" b="0" i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Leveraging Power BI for dynamic data visualization.</a:t>
          </a:r>
          <a:endParaRPr lang="en-US" sz="14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8059468" y="1511760"/>
        <a:ext cx="1526049" cy="967762"/>
      </dsp:txXfrm>
    </dsp:sp>
    <dsp:sp modelId="{5FE99D23-BA55-44D1-9236-13681AA1B3AD}">
      <dsp:nvSpPr>
        <dsp:cNvPr id="0" name=""/>
        <dsp:cNvSpPr/>
      </dsp:nvSpPr>
      <dsp:spPr>
        <a:xfrm>
          <a:off x="8878039" y="1660408"/>
          <a:ext cx="1824014" cy="1824014"/>
        </a:xfrm>
        <a:prstGeom prst="leftCircularArrow">
          <a:avLst>
            <a:gd name="adj1" fmla="val 3832"/>
            <a:gd name="adj2" fmla="val 479227"/>
            <a:gd name="adj3" fmla="val 2254737"/>
            <a:gd name="adj4" fmla="val 9024489"/>
            <a:gd name="adj5" fmla="val 447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7F1BB42-A065-489D-A2B7-5771B49802B1}">
      <dsp:nvSpPr>
        <dsp:cNvPr id="0" name=""/>
        <dsp:cNvSpPr/>
      </dsp:nvSpPr>
      <dsp:spPr>
        <a:xfrm>
          <a:off x="8421920" y="2475649"/>
          <a:ext cx="1281832" cy="5097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/>
            <a:t>Power BI</a:t>
          </a:r>
          <a:endParaRPr lang="en-US" sz="1600" b="1" kern="1200" dirty="0"/>
        </a:p>
      </dsp:txBody>
      <dsp:txXfrm>
        <a:off x="8436850" y="2490579"/>
        <a:ext cx="1251972" cy="479882"/>
      </dsp:txXfrm>
    </dsp:sp>
    <dsp:sp modelId="{13D31919-4876-48AF-AAFF-80690D12712F}">
      <dsp:nvSpPr>
        <dsp:cNvPr id="0" name=""/>
        <dsp:cNvSpPr/>
      </dsp:nvSpPr>
      <dsp:spPr>
        <a:xfrm>
          <a:off x="10036568" y="1480801"/>
          <a:ext cx="1586267" cy="1308338"/>
        </a:xfrm>
        <a:prstGeom prst="roundRect">
          <a:avLst/>
        </a:prstGeom>
        <a:solidFill>
          <a:schemeClr val="accent3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i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visualising dataset to create </a:t>
          </a:r>
          <a:r>
            <a:rPr lang="en-GB" sz="1100" b="0" i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an</a:t>
          </a:r>
          <a:r>
            <a:rPr lang="en-GB" sz="1200" b="0" i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 interactive dashboard </a:t>
          </a:r>
          <a:endParaRPr lang="en-US" sz="1200" b="0" kern="1200" cap="none" spc="0" dirty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066677" y="1791269"/>
        <a:ext cx="1526049" cy="967762"/>
      </dsp:txXfrm>
    </dsp:sp>
    <dsp:sp modelId="{10E2B0FA-7763-4238-AB07-1D4ADAB7E492}">
      <dsp:nvSpPr>
        <dsp:cNvPr id="0" name=""/>
        <dsp:cNvSpPr/>
      </dsp:nvSpPr>
      <dsp:spPr>
        <a:xfrm>
          <a:off x="10429129" y="1285400"/>
          <a:ext cx="1281832" cy="5097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/>
            <a:t>Making Dashboard</a:t>
          </a:r>
          <a:endParaRPr lang="en-US" sz="1600" b="1" kern="1200" dirty="0"/>
        </a:p>
      </dsp:txBody>
      <dsp:txXfrm>
        <a:off x="10444059" y="1300330"/>
        <a:ext cx="1251972" cy="4798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5DFDBA-CE9D-4D12-8034-7C9E309AB2CA}">
      <dsp:nvSpPr>
        <dsp:cNvPr id="0" name=""/>
        <dsp:cNvSpPr/>
      </dsp:nvSpPr>
      <dsp:spPr>
        <a:xfrm>
          <a:off x="2240280" y="1332314"/>
          <a:ext cx="91440" cy="55905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5905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BD7EBF-27E6-4A2F-9A2E-E9A08AC882C5}">
      <dsp:nvSpPr>
        <dsp:cNvPr id="0" name=""/>
        <dsp:cNvSpPr/>
      </dsp:nvSpPr>
      <dsp:spPr>
        <a:xfrm>
          <a:off x="954918" y="1232"/>
          <a:ext cx="2662163" cy="1331081"/>
        </a:xfrm>
        <a:prstGeom prst="rect">
          <a:avLst/>
        </a:prstGeom>
        <a:solidFill>
          <a:srgbClr val="12121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Collecting data</a:t>
          </a:r>
        </a:p>
      </dsp:txBody>
      <dsp:txXfrm>
        <a:off x="954918" y="1232"/>
        <a:ext cx="2662163" cy="1331081"/>
      </dsp:txXfrm>
    </dsp:sp>
    <dsp:sp modelId="{F0E31DCC-D84F-4746-BAA0-CF6A84395B0B}">
      <dsp:nvSpPr>
        <dsp:cNvPr id="0" name=""/>
        <dsp:cNvSpPr/>
      </dsp:nvSpPr>
      <dsp:spPr>
        <a:xfrm>
          <a:off x="954918" y="1891368"/>
          <a:ext cx="2662163" cy="1331081"/>
        </a:xfrm>
        <a:prstGeom prst="rect">
          <a:avLst/>
        </a:prstGeom>
        <a:solidFill>
          <a:srgbClr val="12121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Cleaning Data</a:t>
          </a:r>
        </a:p>
      </dsp:txBody>
      <dsp:txXfrm>
        <a:off x="954918" y="1891368"/>
        <a:ext cx="2662163" cy="133108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5DFDBA-CE9D-4D12-8034-7C9E309AB2CA}">
      <dsp:nvSpPr>
        <dsp:cNvPr id="0" name=""/>
        <dsp:cNvSpPr/>
      </dsp:nvSpPr>
      <dsp:spPr>
        <a:xfrm>
          <a:off x="2240280" y="1332314"/>
          <a:ext cx="91440" cy="55905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5905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BD7EBF-27E6-4A2F-9A2E-E9A08AC882C5}">
      <dsp:nvSpPr>
        <dsp:cNvPr id="0" name=""/>
        <dsp:cNvSpPr/>
      </dsp:nvSpPr>
      <dsp:spPr>
        <a:xfrm>
          <a:off x="954918" y="1232"/>
          <a:ext cx="2662163" cy="1331081"/>
        </a:xfrm>
        <a:prstGeom prst="rect">
          <a:avLst/>
        </a:prstGeom>
        <a:solidFill>
          <a:srgbClr val="12121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Uniting data into Workbook</a:t>
          </a:r>
        </a:p>
      </dsp:txBody>
      <dsp:txXfrm>
        <a:off x="954918" y="1232"/>
        <a:ext cx="2662163" cy="1331081"/>
      </dsp:txXfrm>
    </dsp:sp>
    <dsp:sp modelId="{F0E31DCC-D84F-4746-BAA0-CF6A84395B0B}">
      <dsp:nvSpPr>
        <dsp:cNvPr id="0" name=""/>
        <dsp:cNvSpPr/>
      </dsp:nvSpPr>
      <dsp:spPr>
        <a:xfrm>
          <a:off x="954918" y="1891368"/>
          <a:ext cx="2662163" cy="1331081"/>
        </a:xfrm>
        <a:prstGeom prst="rect">
          <a:avLst/>
        </a:prstGeom>
        <a:solidFill>
          <a:srgbClr val="12121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Establishing</a:t>
          </a:r>
          <a:r>
            <a:rPr lang="en-IN" sz="2400" kern="1200" baseline="0" dirty="0"/>
            <a:t> Relationships</a:t>
          </a:r>
          <a:endParaRPr lang="en-IN" sz="2400" kern="1200" dirty="0"/>
        </a:p>
      </dsp:txBody>
      <dsp:txXfrm>
        <a:off x="954918" y="1891368"/>
        <a:ext cx="2662163" cy="133108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5DFDBA-CE9D-4D12-8034-7C9E309AB2CA}">
      <dsp:nvSpPr>
        <dsp:cNvPr id="0" name=""/>
        <dsp:cNvSpPr/>
      </dsp:nvSpPr>
      <dsp:spPr>
        <a:xfrm>
          <a:off x="2065020" y="1332101"/>
          <a:ext cx="91440" cy="55948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59480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BD7EBF-27E6-4A2F-9A2E-E9A08AC882C5}">
      <dsp:nvSpPr>
        <dsp:cNvPr id="0" name=""/>
        <dsp:cNvSpPr/>
      </dsp:nvSpPr>
      <dsp:spPr>
        <a:xfrm>
          <a:off x="778644" y="6"/>
          <a:ext cx="2664190" cy="1332095"/>
        </a:xfrm>
        <a:prstGeom prst="rect">
          <a:avLst/>
        </a:prstGeom>
        <a:solidFill>
          <a:srgbClr val="12121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Power</a:t>
          </a:r>
          <a:r>
            <a:rPr lang="en-IN" sz="2400" kern="1200" baseline="0" dirty="0"/>
            <a:t> BI</a:t>
          </a:r>
          <a:endParaRPr lang="en-IN" sz="2400" kern="1200" dirty="0"/>
        </a:p>
      </dsp:txBody>
      <dsp:txXfrm>
        <a:off x="778644" y="6"/>
        <a:ext cx="2664190" cy="1332095"/>
      </dsp:txXfrm>
    </dsp:sp>
    <dsp:sp modelId="{F0E31DCC-D84F-4746-BAA0-CF6A84395B0B}">
      <dsp:nvSpPr>
        <dsp:cNvPr id="0" name=""/>
        <dsp:cNvSpPr/>
      </dsp:nvSpPr>
      <dsp:spPr>
        <a:xfrm>
          <a:off x="778644" y="1891581"/>
          <a:ext cx="2664190" cy="1332095"/>
        </a:xfrm>
        <a:prstGeom prst="rect">
          <a:avLst/>
        </a:prstGeom>
        <a:solidFill>
          <a:srgbClr val="12121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Making</a:t>
          </a:r>
          <a:r>
            <a:rPr lang="en-IN" sz="2400" kern="1200" baseline="0" dirty="0"/>
            <a:t> Dashboard</a:t>
          </a:r>
          <a:endParaRPr lang="en-IN" sz="2400" kern="1200" dirty="0"/>
        </a:p>
      </dsp:txBody>
      <dsp:txXfrm>
        <a:off x="778644" y="1891581"/>
        <a:ext cx="2664190" cy="1332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8C1OcLVhOSjAeWRCJgpm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61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07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01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504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601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232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860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836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237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019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01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CECAD-0AAC-4A6B-9237-EAC97DA0C6CF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84389B-E478-4957-B411-E3CE0F8AC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46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diagramData" Target="../diagrams/data2.xml"/><Relationship Id="rId18" Type="http://schemas.openxmlformats.org/officeDocument/2006/relationships/diagramData" Target="../diagrams/data3.xml"/><Relationship Id="rId26" Type="http://schemas.openxmlformats.org/officeDocument/2006/relationships/diagramColors" Target="../diagrams/colors4.xml"/><Relationship Id="rId3" Type="http://schemas.openxmlformats.org/officeDocument/2006/relationships/image" Target="../media/image3.8C1OcLVhOSjAeWRCJgpm"/><Relationship Id="rId21" Type="http://schemas.openxmlformats.org/officeDocument/2006/relationships/diagramColors" Target="../diagrams/colors3.xml"/><Relationship Id="rId7" Type="http://schemas.openxmlformats.org/officeDocument/2006/relationships/hyperlink" Target="https://diggita.com/story.php?title=Questo_lockdown_ti_distrugge_Su_Apple_TV_puoi_guardare_delle_serie_TV_in_modo_gratuito-1" TargetMode="External"/><Relationship Id="rId12" Type="http://schemas.openxmlformats.org/officeDocument/2006/relationships/image" Target="../media/image6.png"/><Relationship Id="rId17" Type="http://schemas.microsoft.com/office/2007/relationships/diagramDrawing" Target="../diagrams/drawing2.xml"/><Relationship Id="rId25" Type="http://schemas.openxmlformats.org/officeDocument/2006/relationships/diagramQuickStyle" Target="../diagrams/quickStyle4.xml"/><Relationship Id="rId2" Type="http://schemas.openxmlformats.org/officeDocument/2006/relationships/image" Target="../media/image2.png"/><Relationship Id="rId16" Type="http://schemas.openxmlformats.org/officeDocument/2006/relationships/diagramColors" Target="../diagrams/colors2.xml"/><Relationship Id="rId20" Type="http://schemas.openxmlformats.org/officeDocument/2006/relationships/diagramQuickStyle" Target="../diagrams/quickStyl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hyperlink" Target="https://www.wired.it/play/televisione/2020/08/05/disney-piattaforma-streaming-bollywood/" TargetMode="External"/><Relationship Id="rId24" Type="http://schemas.openxmlformats.org/officeDocument/2006/relationships/diagramLayout" Target="../diagrams/layout4.xml"/><Relationship Id="rId5" Type="http://schemas.openxmlformats.org/officeDocument/2006/relationships/image" Target="../media/image4.png"/><Relationship Id="rId15" Type="http://schemas.openxmlformats.org/officeDocument/2006/relationships/diagramQuickStyle" Target="../diagrams/quickStyle2.xml"/><Relationship Id="rId23" Type="http://schemas.openxmlformats.org/officeDocument/2006/relationships/diagramData" Target="../diagrams/data4.xml"/><Relationship Id="rId10" Type="http://schemas.microsoft.com/office/2007/relationships/hdphoto" Target="../media/hdphoto2.wdp"/><Relationship Id="rId19" Type="http://schemas.openxmlformats.org/officeDocument/2006/relationships/diagramLayout" Target="../diagrams/layout3.xml"/><Relationship Id="rId4" Type="http://schemas.openxmlformats.org/officeDocument/2006/relationships/hyperlink" Target="https://www.deviantart.com/frshman15/art/Netflix-Logo-300872812" TargetMode="External"/><Relationship Id="rId9" Type="http://schemas.openxmlformats.org/officeDocument/2006/relationships/image" Target="../media/image5.png"/><Relationship Id="rId14" Type="http://schemas.openxmlformats.org/officeDocument/2006/relationships/diagramLayout" Target="../diagrams/layout2.xml"/><Relationship Id="rId22" Type="http://schemas.microsoft.com/office/2007/relationships/diagramDrawing" Target="../diagrams/drawing3.xml"/><Relationship Id="rId27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hyperlink" Target="https://www.deviantart.com/frshman15/art/Netflix-Logo-300872812" TargetMode="External"/><Relationship Id="rId7" Type="http://schemas.openxmlformats.org/officeDocument/2006/relationships/image" Target="../media/image2.png"/><Relationship Id="rId2" Type="http://schemas.openxmlformats.org/officeDocument/2006/relationships/image" Target="../media/image3.8C1OcLVhOSjAeWRCJgpm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wired.it/play/televisione/2020/08/05/disney-piattaforma-streaming-bollywood/" TargetMode="External"/><Relationship Id="rId11" Type="http://schemas.openxmlformats.org/officeDocument/2006/relationships/hyperlink" Target="https://diggita.com/story.php?title=Questo_lockdown_ti_distrugge_Su_Apple_TV_puoi_guardare_delle_serie_TV_in_modo_gratuito-1" TargetMode="External"/><Relationship Id="rId5" Type="http://schemas.microsoft.com/office/2007/relationships/hdphoto" Target="../media/hdphoto2.wdp"/><Relationship Id="rId10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8C1OcLVhOSjAeWRCJgpm"/><Relationship Id="rId3" Type="http://schemas.microsoft.com/office/2007/relationships/hdphoto" Target="../media/hdphoto2.wdp"/><Relationship Id="rId7" Type="http://schemas.openxmlformats.org/officeDocument/2006/relationships/hyperlink" Target="https://diggita.com/story.php?title=Questo_lockdown_ti_distrugge_Su_Apple_TV_puoi_guardare_delle_serie_TV_in_modo_gratuito-1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2.png"/><Relationship Id="rId5" Type="http://schemas.openxmlformats.org/officeDocument/2006/relationships/image" Target="../media/image4.png"/><Relationship Id="rId10" Type="http://schemas.openxmlformats.org/officeDocument/2006/relationships/slide" Target="slide12.xml"/><Relationship Id="rId4" Type="http://schemas.openxmlformats.org/officeDocument/2006/relationships/hyperlink" Target="https://www.wired.it/play/televisione/2020/08/05/disney-piattaforma-streaming-bollywood/" TargetMode="External"/><Relationship Id="rId9" Type="http://schemas.openxmlformats.org/officeDocument/2006/relationships/hyperlink" Target="https://www.deviantart.com/frshman15/art/Netflix-Logo-300872812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ired.it/play/televisione/2020/08/05/disney-piattaforma-streaming-bollywood/" TargetMode="External"/><Relationship Id="rId3" Type="http://schemas.microsoft.com/office/2007/relationships/hdphoto" Target="../media/hdphoto1.wdp"/><Relationship Id="rId7" Type="http://schemas.microsoft.com/office/2007/relationships/hdphoto" Target="../media/hdphoto2.wdp"/><Relationship Id="rId12" Type="http://schemas.openxmlformats.org/officeDocument/2006/relationships/hyperlink" Target="https://www.deviantart.com/frshman15/art/Netflix-Logo-300872812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3.8C1OcLVhOSjAeWRCJgpm"/><Relationship Id="rId5" Type="http://schemas.openxmlformats.org/officeDocument/2006/relationships/image" Target="../media/image2.png"/><Relationship Id="rId10" Type="http://schemas.openxmlformats.org/officeDocument/2006/relationships/slide" Target="slide13.xml"/><Relationship Id="rId4" Type="http://schemas.openxmlformats.org/officeDocument/2006/relationships/hyperlink" Target="https://diggita.com/story.php?title=Questo_lockdown_ti_distrugge_Su_Apple_TV_puoi_guardare_delle_serie_TV_in_modo_gratuito-1" TargetMode="External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4484076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CEB2BD-DD3C-1847-A716-EF671DAEE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8" y="131296"/>
            <a:ext cx="6227974" cy="40451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2A89918A-13C0-24D3-F9B1-214BB2CA3C34}"/>
              </a:ext>
            </a:extLst>
          </p:cNvPr>
          <p:cNvGrpSpPr/>
          <p:nvPr/>
        </p:nvGrpSpPr>
        <p:grpSpPr>
          <a:xfrm>
            <a:off x="3622712" y="4470231"/>
            <a:ext cx="3072859" cy="2126325"/>
            <a:chOff x="3441034" y="3567017"/>
            <a:chExt cx="3072063" cy="2415083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3D33C14-1BEE-29EE-28E6-7E145A5A6749}"/>
                </a:ext>
              </a:extLst>
            </p:cNvPr>
            <p:cNvSpPr/>
            <p:nvPr/>
          </p:nvSpPr>
          <p:spPr>
            <a:xfrm>
              <a:off x="3441034" y="4605687"/>
              <a:ext cx="3072063" cy="1376413"/>
            </a:xfrm>
            <a:prstGeom prst="roundRect">
              <a:avLst/>
            </a:prstGeom>
            <a:solidFill>
              <a:srgbClr val="111A47"/>
            </a:solidFill>
            <a:ln>
              <a:solidFill>
                <a:srgbClr val="4BA5D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Genre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Dates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Type</a:t>
              </a:r>
              <a:endParaRPr lang="en-IN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4C67534-94DC-28CA-DCE7-12EE58E056C8}"/>
                </a:ext>
              </a:extLst>
            </p:cNvPr>
            <p:cNvSpPr/>
            <p:nvPr/>
          </p:nvSpPr>
          <p:spPr>
            <a:xfrm>
              <a:off x="4294634" y="3567017"/>
              <a:ext cx="1364863" cy="818949"/>
            </a:xfrm>
            <a:prstGeom prst="roundRect">
              <a:avLst/>
            </a:prstGeom>
            <a:solidFill>
              <a:srgbClr val="111A47"/>
            </a:solidFill>
            <a:ln>
              <a:solidFill>
                <a:srgbClr val="4BA5D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Types of Filters</a:t>
              </a:r>
              <a:endParaRPr lang="en-IN" sz="2000" b="1" dirty="0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A6C3F11-7A32-85F6-00C0-9F9ADFA34DA9}"/>
                </a:ext>
              </a:extLst>
            </p:cNvPr>
            <p:cNvCxnSpPr>
              <a:cxnSpLocks/>
              <a:stCxn id="7" idx="2"/>
              <a:endCxn id="5" idx="0"/>
            </p:cNvCxnSpPr>
            <p:nvPr/>
          </p:nvCxnSpPr>
          <p:spPr>
            <a:xfrm>
              <a:off x="4977066" y="4385965"/>
              <a:ext cx="0" cy="219722"/>
            </a:xfrm>
            <a:prstGeom prst="straightConnector1">
              <a:avLst/>
            </a:prstGeom>
            <a:ln>
              <a:solidFill>
                <a:srgbClr val="4BA5D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1E9A4DB-DF67-850C-98D5-264155ED7E1E}"/>
              </a:ext>
            </a:extLst>
          </p:cNvPr>
          <p:cNvGrpSpPr/>
          <p:nvPr/>
        </p:nvGrpSpPr>
        <p:grpSpPr>
          <a:xfrm>
            <a:off x="6997567" y="3656754"/>
            <a:ext cx="3931601" cy="2905382"/>
            <a:chOff x="6466892" y="1004881"/>
            <a:chExt cx="3931601" cy="2905382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F7BBCA3-5A96-3CA0-75F5-B2D404D489A6}"/>
                </a:ext>
              </a:extLst>
            </p:cNvPr>
            <p:cNvSpPr/>
            <p:nvPr/>
          </p:nvSpPr>
          <p:spPr>
            <a:xfrm>
              <a:off x="6466892" y="2312469"/>
              <a:ext cx="3931601" cy="1597794"/>
            </a:xfrm>
            <a:prstGeom prst="roundRect">
              <a:avLst/>
            </a:prstGeom>
            <a:solidFill>
              <a:srgbClr val="111A47"/>
            </a:solidFill>
            <a:ln>
              <a:solidFill>
                <a:srgbClr val="4BA5D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Shows and genre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No. of Movies and Tv shows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Movies and released Date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Rating and Movies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IN" dirty="0"/>
                <a:t>Counts of words used in title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69271E7-C2F4-08BE-5792-DA23A2E2F669}"/>
                </a:ext>
              </a:extLst>
            </p:cNvPr>
            <p:cNvSpPr/>
            <p:nvPr/>
          </p:nvSpPr>
          <p:spPr>
            <a:xfrm>
              <a:off x="7750262" y="1004881"/>
              <a:ext cx="1364863" cy="818949"/>
            </a:xfrm>
            <a:prstGeom prst="roundRect">
              <a:avLst/>
            </a:prstGeom>
            <a:solidFill>
              <a:srgbClr val="111A47"/>
            </a:solidFill>
            <a:ln>
              <a:solidFill>
                <a:srgbClr val="4BA5D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Types of Graphs</a:t>
              </a:r>
              <a:endParaRPr lang="en-IN" sz="2400" b="1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19E4337-1F1D-06F3-04CD-795EAF8D60FA}"/>
                </a:ext>
              </a:extLst>
            </p:cNvPr>
            <p:cNvCxnSpPr>
              <a:stCxn id="6" idx="2"/>
              <a:endCxn id="4" idx="0"/>
            </p:cNvCxnSpPr>
            <p:nvPr/>
          </p:nvCxnSpPr>
          <p:spPr>
            <a:xfrm flipH="1">
              <a:off x="8432693" y="1823830"/>
              <a:ext cx="1" cy="488639"/>
            </a:xfrm>
            <a:prstGeom prst="straightConnector1">
              <a:avLst/>
            </a:prstGeom>
            <a:ln>
              <a:solidFill>
                <a:srgbClr val="4BA5D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78DDCE5-BA0C-D830-D040-0E0362ED5CEE}"/>
              </a:ext>
            </a:extLst>
          </p:cNvPr>
          <p:cNvSpPr/>
          <p:nvPr/>
        </p:nvSpPr>
        <p:spPr>
          <a:xfrm>
            <a:off x="6604857" y="1354964"/>
            <a:ext cx="4478316" cy="1597794"/>
          </a:xfrm>
          <a:prstGeom prst="round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How Data Is Visualized ?</a:t>
            </a:r>
            <a:endParaRPr lang="en-IN" sz="3200" b="1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7559EB-6DBE-3303-C51F-A9EC68EBEDB1}"/>
              </a:ext>
            </a:extLst>
          </p:cNvPr>
          <p:cNvGrpSpPr/>
          <p:nvPr/>
        </p:nvGrpSpPr>
        <p:grpSpPr>
          <a:xfrm>
            <a:off x="785106" y="4600876"/>
            <a:ext cx="2535610" cy="1961260"/>
            <a:chOff x="1140271" y="3562836"/>
            <a:chExt cx="3072063" cy="2575883"/>
          </a:xfrm>
          <a:solidFill>
            <a:srgbClr val="111A47"/>
          </a:solidFill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DE0B70D2-E9E8-C860-E703-5AC6A2B3512C}"/>
                </a:ext>
              </a:extLst>
            </p:cNvPr>
            <p:cNvSpPr/>
            <p:nvPr/>
          </p:nvSpPr>
          <p:spPr>
            <a:xfrm>
              <a:off x="1140271" y="4762306"/>
              <a:ext cx="3072063" cy="1376413"/>
            </a:xfrm>
            <a:prstGeom prst="roundRect">
              <a:avLst/>
            </a:prstGeom>
            <a:grpFill/>
            <a:ln>
              <a:solidFill>
                <a:srgbClr val="4BA5D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Genre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Movies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Tv shows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Type of data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E3DCC9A1-FE7D-1F47-7F9A-EF9906EA5C2E}"/>
                </a:ext>
              </a:extLst>
            </p:cNvPr>
            <p:cNvSpPr/>
            <p:nvPr/>
          </p:nvSpPr>
          <p:spPr>
            <a:xfrm>
              <a:off x="1993872" y="3562836"/>
              <a:ext cx="1364863" cy="818949"/>
            </a:xfrm>
            <a:prstGeom prst="roundRect">
              <a:avLst/>
            </a:prstGeom>
            <a:grpFill/>
            <a:ln>
              <a:solidFill>
                <a:srgbClr val="4BA5D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Types of Cards</a:t>
              </a:r>
              <a:endParaRPr lang="en-IN" sz="2000" b="1" dirty="0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1648115-D931-2266-61DC-6AC5A12A1885}"/>
                </a:ext>
              </a:extLst>
            </p:cNvPr>
            <p:cNvCxnSpPr>
              <a:cxnSpLocks/>
              <a:stCxn id="21" idx="2"/>
              <a:endCxn id="20" idx="0"/>
            </p:cNvCxnSpPr>
            <p:nvPr/>
          </p:nvCxnSpPr>
          <p:spPr>
            <a:xfrm flipH="1">
              <a:off x="2676303" y="4381785"/>
              <a:ext cx="1" cy="380521"/>
            </a:xfrm>
            <a:prstGeom prst="straightConnector1">
              <a:avLst/>
            </a:prstGeom>
            <a:grpFill/>
            <a:ln>
              <a:solidFill>
                <a:srgbClr val="4BA5D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Graphic 1" descr="Hom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C99B432F-F60A-EE91-A49D-B63A9BBF27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83281" y="273339"/>
            <a:ext cx="703996" cy="70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28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44DBB3-821B-04B4-3D7F-ADAF03B7A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74" y="0"/>
            <a:ext cx="5808469" cy="350851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1C83533-8735-E38C-DEDD-BB43595DFEC5}"/>
              </a:ext>
            </a:extLst>
          </p:cNvPr>
          <p:cNvGrpSpPr/>
          <p:nvPr/>
        </p:nvGrpSpPr>
        <p:grpSpPr>
          <a:xfrm>
            <a:off x="821406" y="4141181"/>
            <a:ext cx="2021521" cy="2233689"/>
            <a:chOff x="1573517" y="4748862"/>
            <a:chExt cx="2021521" cy="2233689"/>
          </a:xfrm>
          <a:solidFill>
            <a:srgbClr val="1A1A1A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3A9A98A8-FE30-2489-836B-14C30B3E0157}"/>
                </a:ext>
              </a:extLst>
            </p:cNvPr>
            <p:cNvSpPr/>
            <p:nvPr/>
          </p:nvSpPr>
          <p:spPr>
            <a:xfrm>
              <a:off x="1573517" y="6015613"/>
              <a:ext cx="2021521" cy="966938"/>
            </a:xfrm>
            <a:prstGeom prst="roundRect">
              <a:avLst/>
            </a:prstGeom>
            <a:grpFill/>
            <a:ln>
              <a:solidFill>
                <a:srgbClr val="B19E4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Genre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Dates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1ABC9289-8D57-CC40-0838-188036BB8803}"/>
                </a:ext>
              </a:extLst>
            </p:cNvPr>
            <p:cNvSpPr/>
            <p:nvPr/>
          </p:nvSpPr>
          <p:spPr>
            <a:xfrm>
              <a:off x="1907353" y="4748862"/>
              <a:ext cx="1364864" cy="818949"/>
            </a:xfrm>
            <a:prstGeom prst="roundRect">
              <a:avLst/>
            </a:prstGeom>
            <a:grpFill/>
            <a:ln>
              <a:solidFill>
                <a:srgbClr val="B19E4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Types of Filters</a:t>
              </a:r>
              <a:endParaRPr lang="en-IN" sz="2400" b="1" dirty="0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F2ACEAFB-BEA7-1D02-D7D4-D7CCE5730EF3}"/>
                </a:ext>
              </a:extLst>
            </p:cNvPr>
            <p:cNvCxnSpPr>
              <a:cxnSpLocks/>
              <a:stCxn id="5" idx="2"/>
              <a:endCxn id="4" idx="0"/>
            </p:cNvCxnSpPr>
            <p:nvPr/>
          </p:nvCxnSpPr>
          <p:spPr>
            <a:xfrm flipH="1">
              <a:off x="2584278" y="5567811"/>
              <a:ext cx="5507" cy="447802"/>
            </a:xfrm>
            <a:prstGeom prst="straightConnector1">
              <a:avLst/>
            </a:prstGeom>
            <a:grpFill/>
            <a:ln>
              <a:solidFill>
                <a:srgbClr val="B19E4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A2865A8-E0F6-A464-8392-E08C0EDA483C}"/>
              </a:ext>
            </a:extLst>
          </p:cNvPr>
          <p:cNvGrpSpPr/>
          <p:nvPr/>
        </p:nvGrpSpPr>
        <p:grpSpPr>
          <a:xfrm>
            <a:off x="6885471" y="3608048"/>
            <a:ext cx="3931601" cy="2905382"/>
            <a:chOff x="6466892" y="1004881"/>
            <a:chExt cx="3931601" cy="2905382"/>
          </a:xfrm>
          <a:solidFill>
            <a:srgbClr val="1A1A1A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3401CDCF-A599-2CEC-E9FC-8F6649DE9B83}"/>
                </a:ext>
              </a:extLst>
            </p:cNvPr>
            <p:cNvSpPr/>
            <p:nvPr/>
          </p:nvSpPr>
          <p:spPr>
            <a:xfrm>
              <a:off x="6466892" y="2312469"/>
              <a:ext cx="3931601" cy="1597794"/>
            </a:xfrm>
            <a:prstGeom prst="roundRect">
              <a:avLst/>
            </a:prstGeom>
            <a:grpFill/>
            <a:ln>
              <a:solidFill>
                <a:srgbClr val="B19E4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Runtime of Different Shows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Movies and released Date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Rating of Tv shows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IN" dirty="0"/>
                <a:t>Counts of words used in title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B87FA24-FD18-8753-E686-52D7C38DAEEC}"/>
                </a:ext>
              </a:extLst>
            </p:cNvPr>
            <p:cNvSpPr/>
            <p:nvPr/>
          </p:nvSpPr>
          <p:spPr>
            <a:xfrm>
              <a:off x="7750262" y="1004881"/>
              <a:ext cx="1364863" cy="818949"/>
            </a:xfrm>
            <a:prstGeom prst="roundRect">
              <a:avLst/>
            </a:prstGeom>
            <a:grpFill/>
            <a:ln>
              <a:solidFill>
                <a:srgbClr val="B19E4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Types of Graphs</a:t>
              </a:r>
              <a:endParaRPr lang="en-IN" sz="2400" b="1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2450466-690B-8218-BD58-2A72940E87F5}"/>
                </a:ext>
              </a:extLst>
            </p:cNvPr>
            <p:cNvCxnSpPr>
              <a:stCxn id="9" idx="2"/>
              <a:endCxn id="8" idx="0"/>
            </p:cNvCxnSpPr>
            <p:nvPr/>
          </p:nvCxnSpPr>
          <p:spPr>
            <a:xfrm flipH="1">
              <a:off x="8432693" y="1823830"/>
              <a:ext cx="1" cy="488639"/>
            </a:xfrm>
            <a:prstGeom prst="straightConnector1">
              <a:avLst/>
            </a:prstGeom>
            <a:grpFill/>
            <a:ln>
              <a:solidFill>
                <a:srgbClr val="B19E4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042752D-37E0-C5AD-8ED3-DD91256682E4}"/>
              </a:ext>
            </a:extLst>
          </p:cNvPr>
          <p:cNvSpPr/>
          <p:nvPr/>
        </p:nvSpPr>
        <p:spPr>
          <a:xfrm>
            <a:off x="6450852" y="1143467"/>
            <a:ext cx="4478316" cy="159779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How Data Is Visualized ?</a:t>
            </a:r>
            <a:endParaRPr lang="en-IN" sz="3200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2EB4E47-843B-4AB6-A9DA-1D1EAE1953D9}"/>
              </a:ext>
            </a:extLst>
          </p:cNvPr>
          <p:cNvGrpSpPr/>
          <p:nvPr/>
        </p:nvGrpSpPr>
        <p:grpSpPr>
          <a:xfrm>
            <a:off x="3523064" y="3993167"/>
            <a:ext cx="2927788" cy="2381703"/>
            <a:chOff x="1140271" y="3562836"/>
            <a:chExt cx="3072063" cy="2575883"/>
          </a:xfrm>
          <a:solidFill>
            <a:srgbClr val="1A1A1A"/>
          </a:solidFill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AF23C8EF-9794-5458-B6E1-0EBA858B9C10}"/>
                </a:ext>
              </a:extLst>
            </p:cNvPr>
            <p:cNvSpPr/>
            <p:nvPr/>
          </p:nvSpPr>
          <p:spPr>
            <a:xfrm>
              <a:off x="1140271" y="4762306"/>
              <a:ext cx="3072063" cy="1376413"/>
            </a:xfrm>
            <a:prstGeom prst="roundRect">
              <a:avLst/>
            </a:prstGeom>
            <a:grpFill/>
            <a:ln>
              <a:solidFill>
                <a:srgbClr val="B19E4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Genre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Movies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Avg. Runtime(min)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7E7B0A8-86C7-8B06-9375-8DC47E5FE79A}"/>
                </a:ext>
              </a:extLst>
            </p:cNvPr>
            <p:cNvSpPr/>
            <p:nvPr/>
          </p:nvSpPr>
          <p:spPr>
            <a:xfrm>
              <a:off x="1993872" y="3562836"/>
              <a:ext cx="1364863" cy="818949"/>
            </a:xfrm>
            <a:prstGeom prst="roundRect">
              <a:avLst/>
            </a:prstGeom>
            <a:grpFill/>
            <a:ln>
              <a:solidFill>
                <a:srgbClr val="B19E4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Types of Cards</a:t>
              </a:r>
              <a:endParaRPr lang="en-IN" sz="2000" b="1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569AFC0-2B71-C09F-75D6-685514E80EFC}"/>
                </a:ext>
              </a:extLst>
            </p:cNvPr>
            <p:cNvCxnSpPr>
              <a:cxnSpLocks/>
              <a:stCxn id="14" idx="2"/>
              <a:endCxn id="13" idx="0"/>
            </p:cNvCxnSpPr>
            <p:nvPr/>
          </p:nvCxnSpPr>
          <p:spPr>
            <a:xfrm flipH="1">
              <a:off x="2676303" y="4381785"/>
              <a:ext cx="1" cy="380521"/>
            </a:xfrm>
            <a:prstGeom prst="straightConnector1">
              <a:avLst/>
            </a:prstGeom>
            <a:grpFill/>
            <a:ln>
              <a:solidFill>
                <a:srgbClr val="B19E4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Graphic 15" descr="Hom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096290A0-B03B-5C47-AD30-AEC887B33E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83281" y="273339"/>
            <a:ext cx="703996" cy="70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4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50A0D0-6A03-1980-3438-CD6F1DEDA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87" y="4429"/>
            <a:ext cx="5792461" cy="3802257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D08C1EF-72F3-B700-B293-E20666453479}"/>
              </a:ext>
            </a:extLst>
          </p:cNvPr>
          <p:cNvGrpSpPr/>
          <p:nvPr/>
        </p:nvGrpSpPr>
        <p:grpSpPr>
          <a:xfrm>
            <a:off x="821406" y="4141181"/>
            <a:ext cx="2021521" cy="2233689"/>
            <a:chOff x="1573517" y="4748862"/>
            <a:chExt cx="2021521" cy="2233689"/>
          </a:xfrm>
          <a:solidFill>
            <a:srgbClr val="1B222C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CD5FC9F-74D9-C84B-0D7A-32252A357970}"/>
                </a:ext>
              </a:extLst>
            </p:cNvPr>
            <p:cNvSpPr/>
            <p:nvPr/>
          </p:nvSpPr>
          <p:spPr>
            <a:xfrm>
              <a:off x="1573517" y="6015613"/>
              <a:ext cx="2021521" cy="966938"/>
            </a:xfrm>
            <a:prstGeom prst="roundRect">
              <a:avLst/>
            </a:prstGeom>
            <a:grpFill/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Dates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4E2CB33-E26F-5912-0FE6-399D5855EAD4}"/>
                </a:ext>
              </a:extLst>
            </p:cNvPr>
            <p:cNvSpPr/>
            <p:nvPr/>
          </p:nvSpPr>
          <p:spPr>
            <a:xfrm>
              <a:off x="1907353" y="4748862"/>
              <a:ext cx="1364864" cy="818949"/>
            </a:xfrm>
            <a:prstGeom prst="roundRect">
              <a:avLst/>
            </a:prstGeom>
            <a:solidFill>
              <a:srgbClr val="4BA5DC"/>
            </a:solidFill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13191F"/>
                  </a:solidFill>
                </a:rPr>
                <a:t>Types of Filters</a:t>
              </a:r>
              <a:endParaRPr lang="en-IN" sz="2400" b="1" dirty="0">
                <a:solidFill>
                  <a:srgbClr val="13191F"/>
                </a:solidFill>
              </a:endParaRP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EE5640D-A4D1-105E-ED16-A654BA87BEF0}"/>
                </a:ext>
              </a:extLst>
            </p:cNvPr>
            <p:cNvCxnSpPr>
              <a:cxnSpLocks/>
              <a:stCxn id="5" idx="2"/>
              <a:endCxn id="4" idx="0"/>
            </p:cNvCxnSpPr>
            <p:nvPr/>
          </p:nvCxnSpPr>
          <p:spPr>
            <a:xfrm flipH="1">
              <a:off x="2584278" y="5567811"/>
              <a:ext cx="5507" cy="447802"/>
            </a:xfrm>
            <a:prstGeom prst="straightConnector1">
              <a:avLst/>
            </a:prstGeom>
            <a:grpFill/>
            <a:ln>
              <a:solidFill>
                <a:srgbClr val="686C7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A298561-91D7-D731-A6EE-1D5D6EC96FAE}"/>
              </a:ext>
            </a:extLst>
          </p:cNvPr>
          <p:cNvGrpSpPr/>
          <p:nvPr/>
        </p:nvGrpSpPr>
        <p:grpSpPr>
          <a:xfrm>
            <a:off x="6942573" y="3469488"/>
            <a:ext cx="3931601" cy="2905382"/>
            <a:chOff x="6466892" y="1004881"/>
            <a:chExt cx="3931601" cy="2905382"/>
          </a:xfrm>
          <a:solidFill>
            <a:srgbClr val="1B222C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398EB6BE-BB84-0870-5363-BB3B04F2DB3B}"/>
                </a:ext>
              </a:extLst>
            </p:cNvPr>
            <p:cNvSpPr/>
            <p:nvPr/>
          </p:nvSpPr>
          <p:spPr>
            <a:xfrm>
              <a:off x="6466892" y="2312469"/>
              <a:ext cx="3931601" cy="1597794"/>
            </a:xfrm>
            <a:prstGeom prst="roundRect">
              <a:avLst/>
            </a:prstGeom>
            <a:grpFill/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Movies and released Year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Total shows and Genres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Total Shows by Country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Rating of Tv shows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IN" dirty="0"/>
                <a:t>Counts of words used in title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183C7E0-60AC-75F8-42DA-8696E7FF2530}"/>
                </a:ext>
              </a:extLst>
            </p:cNvPr>
            <p:cNvSpPr/>
            <p:nvPr/>
          </p:nvSpPr>
          <p:spPr>
            <a:xfrm>
              <a:off x="7750262" y="1004881"/>
              <a:ext cx="1364863" cy="818949"/>
            </a:xfrm>
            <a:prstGeom prst="roundRect">
              <a:avLst/>
            </a:prstGeom>
            <a:solidFill>
              <a:srgbClr val="4BA5DC"/>
            </a:solidFill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13191F"/>
                  </a:solidFill>
                </a:rPr>
                <a:t>Types of Graphs</a:t>
              </a:r>
              <a:endParaRPr lang="en-IN" sz="2400" b="1" dirty="0">
                <a:solidFill>
                  <a:srgbClr val="13191F"/>
                </a:solidFill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BC89E56-A81C-A7BB-6EDA-A07D4B13ABC1}"/>
                </a:ext>
              </a:extLst>
            </p:cNvPr>
            <p:cNvCxnSpPr>
              <a:stCxn id="9" idx="2"/>
              <a:endCxn id="8" idx="0"/>
            </p:cNvCxnSpPr>
            <p:nvPr/>
          </p:nvCxnSpPr>
          <p:spPr>
            <a:xfrm flipH="1">
              <a:off x="8432693" y="1823830"/>
              <a:ext cx="1" cy="488639"/>
            </a:xfrm>
            <a:prstGeom prst="straightConnector1">
              <a:avLst/>
            </a:prstGeom>
            <a:grpFill/>
            <a:ln>
              <a:solidFill>
                <a:srgbClr val="686C7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2E76184-ED0E-81BE-AAA2-0C12C57332F0}"/>
              </a:ext>
            </a:extLst>
          </p:cNvPr>
          <p:cNvGrpSpPr/>
          <p:nvPr/>
        </p:nvGrpSpPr>
        <p:grpSpPr>
          <a:xfrm>
            <a:off x="3518399" y="3993179"/>
            <a:ext cx="2927788" cy="2381703"/>
            <a:chOff x="1140271" y="3562836"/>
            <a:chExt cx="3072063" cy="2575883"/>
          </a:xfrm>
          <a:solidFill>
            <a:srgbClr val="1B222C"/>
          </a:solidFill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3B8AC3F-3D1F-4824-0C55-48B119135A9B}"/>
                </a:ext>
              </a:extLst>
            </p:cNvPr>
            <p:cNvSpPr/>
            <p:nvPr/>
          </p:nvSpPr>
          <p:spPr>
            <a:xfrm>
              <a:off x="1140271" y="4762306"/>
              <a:ext cx="3072063" cy="1376413"/>
            </a:xfrm>
            <a:prstGeom prst="roundRect">
              <a:avLst/>
            </a:prstGeom>
            <a:grpFill/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Genre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Titles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Rating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Directors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37C453EE-3F21-11A4-A7C2-EBA1BC79D02C}"/>
                </a:ext>
              </a:extLst>
            </p:cNvPr>
            <p:cNvSpPr/>
            <p:nvPr/>
          </p:nvSpPr>
          <p:spPr>
            <a:xfrm>
              <a:off x="1993872" y="3562836"/>
              <a:ext cx="1364863" cy="818949"/>
            </a:xfrm>
            <a:prstGeom prst="roundRect">
              <a:avLst/>
            </a:prstGeom>
            <a:solidFill>
              <a:srgbClr val="4BA5DC"/>
            </a:solidFill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13191F"/>
                  </a:solidFill>
                </a:rPr>
                <a:t>Types of Cards</a:t>
              </a:r>
              <a:endParaRPr lang="en-IN" sz="2400" b="1" dirty="0">
                <a:solidFill>
                  <a:srgbClr val="13191F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7696453-373C-43F8-1919-E8DC61B082F5}"/>
                </a:ext>
              </a:extLst>
            </p:cNvPr>
            <p:cNvCxnSpPr>
              <a:cxnSpLocks/>
              <a:stCxn id="13" idx="2"/>
              <a:endCxn id="12" idx="0"/>
            </p:cNvCxnSpPr>
            <p:nvPr/>
          </p:nvCxnSpPr>
          <p:spPr>
            <a:xfrm flipH="1">
              <a:off x="2676303" y="4381785"/>
              <a:ext cx="1" cy="380521"/>
            </a:xfrm>
            <a:prstGeom prst="straightConnector1">
              <a:avLst/>
            </a:prstGeom>
            <a:grpFill/>
            <a:ln>
              <a:solidFill>
                <a:srgbClr val="686C7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3F547B0-ACE8-3E1E-74DC-A6FA378D1EEE}"/>
              </a:ext>
            </a:extLst>
          </p:cNvPr>
          <p:cNvSpPr/>
          <p:nvPr/>
        </p:nvSpPr>
        <p:spPr>
          <a:xfrm>
            <a:off x="6446187" y="1282027"/>
            <a:ext cx="4478316" cy="159779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How Data Is Visualized ?</a:t>
            </a:r>
            <a:endParaRPr lang="en-IN" sz="3200" b="1" dirty="0"/>
          </a:p>
        </p:txBody>
      </p:sp>
      <p:pic>
        <p:nvPicPr>
          <p:cNvPr id="16" name="Graphic 15" descr="Hom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263FE35B-5061-C9DB-AB57-BC57223B19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83281" y="273339"/>
            <a:ext cx="703996" cy="70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52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999E3D-FF97-AB4F-81BE-5C5D7ABE5E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80" y="-8731"/>
            <a:ext cx="6095999" cy="3887693"/>
          </a:xfrm>
          <a:prstGeom prst="rect">
            <a:avLst/>
          </a:prstGeom>
          <a:ln>
            <a:solidFill>
              <a:srgbClr val="EA332A"/>
            </a:solidFill>
          </a:ln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683BFA-0633-E246-8046-4EBDBC8185B0}"/>
              </a:ext>
            </a:extLst>
          </p:cNvPr>
          <p:cNvSpPr/>
          <p:nvPr/>
        </p:nvSpPr>
        <p:spPr>
          <a:xfrm>
            <a:off x="6527854" y="1462220"/>
            <a:ext cx="4478316" cy="1597794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How Data Is Visualized ?</a:t>
            </a:r>
            <a:endParaRPr lang="en-IN" sz="32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24FA2CC-DFDF-2FD2-51E6-A0BCFD0BA4F9}"/>
              </a:ext>
            </a:extLst>
          </p:cNvPr>
          <p:cNvGrpSpPr/>
          <p:nvPr/>
        </p:nvGrpSpPr>
        <p:grpSpPr>
          <a:xfrm>
            <a:off x="821406" y="4141181"/>
            <a:ext cx="2021521" cy="2233689"/>
            <a:chOff x="1573517" y="4748862"/>
            <a:chExt cx="2021521" cy="2233689"/>
          </a:xfrm>
          <a:solidFill>
            <a:srgbClr val="1B222C"/>
          </a:solid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51A1DB8-822B-515D-28B8-47FCCC195C66}"/>
                </a:ext>
              </a:extLst>
            </p:cNvPr>
            <p:cNvSpPr/>
            <p:nvPr/>
          </p:nvSpPr>
          <p:spPr>
            <a:xfrm>
              <a:off x="1573517" y="6015613"/>
              <a:ext cx="2021521" cy="966938"/>
            </a:xfrm>
            <a:prstGeom prst="roundRect">
              <a:avLst/>
            </a:prstGeom>
            <a:noFill/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Dates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Director Type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Title Type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Country Type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A4415B0-DCEF-8799-83FD-F385B8DE0348}"/>
                </a:ext>
              </a:extLst>
            </p:cNvPr>
            <p:cNvSpPr/>
            <p:nvPr/>
          </p:nvSpPr>
          <p:spPr>
            <a:xfrm>
              <a:off x="1907353" y="4748862"/>
              <a:ext cx="1364864" cy="818949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Types of Filters</a:t>
              </a:r>
              <a:endParaRPr lang="en-IN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2BBB53E-063F-0679-9ED5-982EF5D2B9C1}"/>
                </a:ext>
              </a:extLst>
            </p:cNvPr>
            <p:cNvCxnSpPr>
              <a:cxnSpLocks/>
              <a:stCxn id="6" idx="2"/>
              <a:endCxn id="5" idx="0"/>
            </p:cNvCxnSpPr>
            <p:nvPr/>
          </p:nvCxnSpPr>
          <p:spPr>
            <a:xfrm flipH="1">
              <a:off x="2584278" y="5567811"/>
              <a:ext cx="5507" cy="447802"/>
            </a:xfrm>
            <a:prstGeom prst="straightConnector1">
              <a:avLst/>
            </a:prstGeom>
            <a:grpFill/>
            <a:ln>
              <a:solidFill>
                <a:srgbClr val="686C7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BE931D3-FCB3-A4A5-98A2-EA1FFDA95585}"/>
              </a:ext>
            </a:extLst>
          </p:cNvPr>
          <p:cNvGrpSpPr/>
          <p:nvPr/>
        </p:nvGrpSpPr>
        <p:grpSpPr>
          <a:xfrm>
            <a:off x="6942573" y="3469488"/>
            <a:ext cx="3931601" cy="2905382"/>
            <a:chOff x="6466892" y="1004881"/>
            <a:chExt cx="3931601" cy="2905382"/>
          </a:xfrm>
          <a:solidFill>
            <a:srgbClr val="1B222C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3D43E65-1D6B-34B6-D20A-162FFDA02A22}"/>
                </a:ext>
              </a:extLst>
            </p:cNvPr>
            <p:cNvSpPr/>
            <p:nvPr/>
          </p:nvSpPr>
          <p:spPr>
            <a:xfrm>
              <a:off x="6466892" y="2312469"/>
              <a:ext cx="3931601" cy="1597794"/>
            </a:xfrm>
            <a:prstGeom prst="roundRect">
              <a:avLst/>
            </a:prstGeom>
            <a:noFill/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Movies and released Year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Total shows and Genres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Total Shows by Country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/>
                <a:t>Rating of Tv shows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IN" dirty="0"/>
                <a:t>Counts of words used in title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F8E1772C-0A97-FE27-897D-BC5E7C712385}"/>
                </a:ext>
              </a:extLst>
            </p:cNvPr>
            <p:cNvSpPr/>
            <p:nvPr/>
          </p:nvSpPr>
          <p:spPr>
            <a:xfrm>
              <a:off x="7750262" y="1004881"/>
              <a:ext cx="1364863" cy="818949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Types of Graphs</a:t>
              </a:r>
              <a:endParaRPr lang="en-IN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0970682-0186-0F15-D7E6-70B43DE255A9}"/>
                </a:ext>
              </a:extLst>
            </p:cNvPr>
            <p:cNvCxnSpPr>
              <a:stCxn id="10" idx="2"/>
              <a:endCxn id="9" idx="0"/>
            </p:cNvCxnSpPr>
            <p:nvPr/>
          </p:nvCxnSpPr>
          <p:spPr>
            <a:xfrm flipH="1">
              <a:off x="8432693" y="1823830"/>
              <a:ext cx="1" cy="488639"/>
            </a:xfrm>
            <a:prstGeom prst="straightConnector1">
              <a:avLst/>
            </a:prstGeom>
            <a:grpFill/>
            <a:ln>
              <a:solidFill>
                <a:srgbClr val="686C7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BBE25F3-8E70-EED3-7BF8-D77F08D130B7}"/>
              </a:ext>
            </a:extLst>
          </p:cNvPr>
          <p:cNvGrpSpPr/>
          <p:nvPr/>
        </p:nvGrpSpPr>
        <p:grpSpPr>
          <a:xfrm>
            <a:off x="3518399" y="3993179"/>
            <a:ext cx="2927788" cy="2381703"/>
            <a:chOff x="1140271" y="3562836"/>
            <a:chExt cx="3072063" cy="2575883"/>
          </a:xfrm>
          <a:solidFill>
            <a:srgbClr val="1B222C"/>
          </a:solidFill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FCC6F600-F448-BDFF-1DEF-F216BC4A8F0D}"/>
                </a:ext>
              </a:extLst>
            </p:cNvPr>
            <p:cNvSpPr/>
            <p:nvPr/>
          </p:nvSpPr>
          <p:spPr>
            <a:xfrm>
              <a:off x="1140271" y="4762306"/>
              <a:ext cx="3072063" cy="1376413"/>
            </a:xfrm>
            <a:prstGeom prst="roundRect">
              <a:avLst/>
            </a:prstGeom>
            <a:noFill/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Genre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Titles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Rating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Directors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2AB9924-E3C3-3288-EAB2-81D0703C3F04}"/>
                </a:ext>
              </a:extLst>
            </p:cNvPr>
            <p:cNvSpPr/>
            <p:nvPr/>
          </p:nvSpPr>
          <p:spPr>
            <a:xfrm>
              <a:off x="1993872" y="3562836"/>
              <a:ext cx="1364863" cy="818949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686C7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Types of Cards</a:t>
              </a:r>
              <a:endParaRPr lang="en-IN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176B6F-03F8-AC78-54A8-A438FCA0AAF2}"/>
                </a:ext>
              </a:extLst>
            </p:cNvPr>
            <p:cNvCxnSpPr>
              <a:cxnSpLocks/>
              <a:stCxn id="14" idx="2"/>
              <a:endCxn id="13" idx="0"/>
            </p:cNvCxnSpPr>
            <p:nvPr/>
          </p:nvCxnSpPr>
          <p:spPr>
            <a:xfrm flipH="1">
              <a:off x="2676303" y="4381785"/>
              <a:ext cx="1" cy="380521"/>
            </a:xfrm>
            <a:prstGeom prst="straightConnector1">
              <a:avLst/>
            </a:prstGeom>
            <a:grpFill/>
            <a:ln>
              <a:solidFill>
                <a:srgbClr val="686C7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aphic 16" descr="Home with solid fill">
            <a:hlinkClick r:id="rId3" action="ppaction://hlinksldjump"/>
            <a:extLst>
              <a:ext uri="{FF2B5EF4-FFF2-40B4-BE49-F238E27FC236}">
                <a16:creationId xmlns:a16="http://schemas.microsoft.com/office/drawing/2014/main" id="{4280F82F-59CF-344C-3A5C-2516D1408A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83281" y="273339"/>
            <a:ext cx="703996" cy="70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5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yt1s.com - 4K Cars MovieEditBando_1080pFHR - Trim">
            <a:hlinkClick r:id="" action="ppaction://media"/>
            <a:extLst>
              <a:ext uri="{FF2B5EF4-FFF2-40B4-BE49-F238E27FC236}">
                <a16:creationId xmlns:a16="http://schemas.microsoft.com/office/drawing/2014/main" id="{E2CE7316-DA07-24A0-AE78-E1AF637C021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198"/>
                  <p14:fade in="1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22250"/>
            <a:ext cx="12192000" cy="7302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23953E-4E9F-D86E-053C-D9A42DC9CAB8}"/>
              </a:ext>
            </a:extLst>
          </p:cNvPr>
          <p:cNvSpPr txBox="1"/>
          <p:nvPr/>
        </p:nvSpPr>
        <p:spPr>
          <a:xfrm>
            <a:off x="886027" y="2828835"/>
            <a:ext cx="95025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8800" b="1" kern="1200" dirty="0">
                <a:ln w="31750" cap="rnd" cmpd="sng" algn="ctr">
                  <a:gradFill>
                    <a:gsLst>
                      <a:gs pos="64000">
                        <a:srgbClr val="C00000"/>
                      </a:gs>
                      <a:gs pos="98000">
                        <a:srgbClr val="FF0000"/>
                      </a:gs>
                      <a:gs pos="41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prstDash val="solid"/>
                  <a:bevel/>
                </a:ln>
                <a:gradFill>
                  <a:gsLst>
                    <a:gs pos="74000">
                      <a:srgbClr val="EFB261"/>
                    </a:gs>
                    <a:gs pos="52000">
                      <a:srgbClr val="FFFF00"/>
                    </a:gs>
                  </a:gsLst>
                  <a:lin ang="5400000" scaled="1"/>
                </a:gradFill>
                <a:effectLst>
                  <a:outerShdw blurRad="127000" dist="203200" dir="2700000" sx="116000" sy="116000" algn="ctr" rotWithShape="0">
                    <a:prstClr val="black">
                      <a:alpha val="68000"/>
                    </a:prstClr>
                  </a:outerShdw>
                </a:effectLst>
                <a:latin typeface="Magneto" panose="04030805050802020D02" pitchFamily="82" charset="0"/>
              </a:rPr>
              <a:t>CineVisualizer</a:t>
            </a:r>
            <a:endParaRPr lang="en-IN" sz="8800" b="1" dirty="0">
              <a:ln w="31750" cap="rnd" cmpd="sng">
                <a:gradFill>
                  <a:gsLst>
                    <a:gs pos="64000">
                      <a:srgbClr val="C00000"/>
                    </a:gs>
                    <a:gs pos="98000">
                      <a:srgbClr val="FF0000"/>
                    </a:gs>
                    <a:gs pos="41000">
                      <a:schemeClr val="accent4">
                        <a:lumMod val="75000"/>
                      </a:schemeClr>
                    </a:gs>
                  </a:gsLst>
                  <a:lin ang="5400000" scaled="1"/>
                </a:gradFill>
                <a:prstDash val="solid"/>
                <a:bevel/>
              </a:ln>
              <a:gradFill>
                <a:gsLst>
                  <a:gs pos="74000">
                    <a:srgbClr val="EFB261"/>
                  </a:gs>
                  <a:gs pos="52000">
                    <a:srgbClr val="FFFF00"/>
                  </a:gs>
                </a:gsLst>
                <a:lin ang="5400000" scaled="1"/>
              </a:gradFill>
              <a:effectLst>
                <a:outerShdw blurRad="127000" dist="203200" dir="2700000" sx="116000" sy="116000" algn="ctr" rotWithShape="0">
                  <a:prstClr val="black">
                    <a:alpha val="68000"/>
                  </a:prstClr>
                </a:outerShdw>
              </a:effectLst>
              <a:latin typeface="Magneto" panose="040308050508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229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7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FDA46D9-BB92-0D86-0D3E-D68D5E2DE97F}"/>
              </a:ext>
            </a:extLst>
          </p:cNvPr>
          <p:cNvSpPr/>
          <p:nvPr/>
        </p:nvSpPr>
        <p:spPr>
          <a:xfrm>
            <a:off x="1910993" y="678040"/>
            <a:ext cx="9411127" cy="112371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0" dirty="0">
                <a:ln>
                  <a:gradFill>
                    <a:gsLst>
                      <a:gs pos="75000">
                        <a:srgbClr val="FF0000"/>
                      </a:gs>
                      <a:gs pos="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rgbClr val="E6AF00"/>
                    </a:gs>
                    <a:gs pos="100000">
                      <a:srgbClr val="EFB261"/>
                    </a:gs>
                  </a:gsLst>
                  <a:lin ang="5400000" scaled="1"/>
                </a:gradFill>
                <a:effectLst>
                  <a:outerShdw blurRad="101600" dist="139700" dir="5400000" algn="t" rotWithShape="0">
                    <a:schemeClr val="bg1">
                      <a:lumMod val="85000"/>
                      <a:lumOff val="15000"/>
                      <a:alpha val="73000"/>
                    </a:schemeClr>
                  </a:outerShdw>
                </a:effectLst>
                <a:latin typeface="Magneto" panose="04030805050802020D02" pitchFamily="82" charset="0"/>
              </a:rPr>
              <a:t>Problem 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5D6F86-C578-21F4-8490-2072B4787BCF}"/>
              </a:ext>
            </a:extLst>
          </p:cNvPr>
          <p:cNvSpPr txBox="1"/>
          <p:nvPr/>
        </p:nvSpPr>
        <p:spPr>
          <a:xfrm>
            <a:off x="2008598" y="2634164"/>
            <a:ext cx="81748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0" i="0" dirty="0">
                <a:effectLst/>
              </a:rPr>
              <a:t>In this streaming era, we’ll analyze movie performance across platforms and regions. Our report will compare Bollywood and Hollywood movies on Netflix, </a:t>
            </a:r>
            <a:r>
              <a:rPr lang="en-US" sz="2400" b="0" i="0" dirty="0" err="1">
                <a:effectLst/>
              </a:rPr>
              <a:t>Hotstar</a:t>
            </a:r>
            <a:r>
              <a:rPr lang="en-US" sz="2400" b="0" i="0" dirty="0">
                <a:effectLst/>
              </a:rPr>
              <a:t>, Apple TV, and Prime Video. We’ll study trends, viewer preferences, and platform impact, providing insights for filmmakers, distributors,                         and platforms.</a:t>
            </a:r>
          </a:p>
        </p:txBody>
      </p:sp>
    </p:spTree>
    <p:extLst>
      <p:ext uri="{BB962C8B-B14F-4D97-AF65-F5344CB8AC3E}">
        <p14:creationId xmlns:p14="http://schemas.microsoft.com/office/powerpoint/2010/main" val="391880702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38F20158-0C25-2E10-5412-4670F945BB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1788126"/>
              </p:ext>
            </p:extLst>
          </p:nvPr>
        </p:nvGraphicFramePr>
        <p:xfrm>
          <a:off x="226518" y="1545808"/>
          <a:ext cx="11711482" cy="42707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8727D47-FEA2-756A-BBB5-9791ED8D9459}"/>
              </a:ext>
            </a:extLst>
          </p:cNvPr>
          <p:cNvSpPr/>
          <p:nvPr/>
        </p:nvSpPr>
        <p:spPr>
          <a:xfrm>
            <a:off x="0" y="678040"/>
            <a:ext cx="12191999" cy="112371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000" dirty="0">
                <a:ln>
                  <a:gradFill>
                    <a:gsLst>
                      <a:gs pos="75000">
                        <a:srgbClr val="FF0000"/>
                      </a:gs>
                      <a:gs pos="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rgbClr val="E6AF00"/>
                    </a:gs>
                    <a:gs pos="100000">
                      <a:srgbClr val="EFB261"/>
                    </a:gs>
                  </a:gsLst>
                  <a:lin ang="5400000" scaled="1"/>
                </a:gradFill>
                <a:effectLst>
                  <a:outerShdw blurRad="101600" dist="139700" dir="5400000" algn="t" rotWithShape="0">
                    <a:schemeClr val="bg1">
                      <a:lumMod val="85000"/>
                      <a:lumOff val="15000"/>
                      <a:alpha val="73000"/>
                    </a:schemeClr>
                  </a:outerShdw>
                </a:effectLst>
                <a:latin typeface="Magneto" panose="04030805050802020D02" pitchFamily="82" charset="0"/>
              </a:rPr>
              <a:t>Flow Chart</a:t>
            </a:r>
            <a:endParaRPr lang="en-IN" sz="6000" dirty="0">
              <a:ln>
                <a:gradFill>
                  <a:gsLst>
                    <a:gs pos="75000">
                      <a:srgbClr val="FF0000"/>
                    </a:gs>
                    <a:gs pos="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gradFill>
                <a:gsLst>
                  <a:gs pos="0">
                    <a:srgbClr val="E6AF00"/>
                  </a:gs>
                  <a:gs pos="100000">
                    <a:srgbClr val="EFB261"/>
                  </a:gs>
                </a:gsLst>
                <a:lin ang="5400000" scaled="1"/>
              </a:gradFill>
              <a:effectLst>
                <a:outerShdw blurRad="101600" dist="139700" dir="5400000" algn="t" rotWithShape="0">
                  <a:schemeClr val="bg1">
                    <a:lumMod val="85000"/>
                    <a:lumOff val="15000"/>
                    <a:alpha val="73000"/>
                  </a:schemeClr>
                </a:outerShdw>
              </a:effectLst>
              <a:latin typeface="Magneto" panose="040308050508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523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39000">
              <a:schemeClr val="bg1">
                <a:lumMod val="67000"/>
              </a:schemeClr>
            </a:gs>
            <a:gs pos="72000">
              <a:schemeClr val="bg1">
                <a:lumMod val="0"/>
              </a:schemeClr>
            </a:gs>
            <a:gs pos="100000">
              <a:schemeClr val="bg1">
                <a:lumMod val="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FD7A6CE9-0ED1-E1F1-AD74-1C631FE4D6AD}"/>
              </a:ext>
            </a:extLst>
          </p:cNvPr>
          <p:cNvGrpSpPr/>
          <p:nvPr/>
        </p:nvGrpSpPr>
        <p:grpSpPr>
          <a:xfrm>
            <a:off x="3418838" y="7150678"/>
            <a:ext cx="5354321" cy="1521493"/>
            <a:chOff x="3058160" y="4991678"/>
            <a:chExt cx="5354321" cy="1521493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56514681-D4DC-5970-B896-F99B92D4455B}"/>
                </a:ext>
              </a:extLst>
            </p:cNvPr>
            <p:cNvSpPr/>
            <p:nvPr/>
          </p:nvSpPr>
          <p:spPr>
            <a:xfrm>
              <a:off x="5852161" y="5826884"/>
              <a:ext cx="2560320" cy="686287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  <a:p>
              <a:pPr algn="ctr"/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Anubhav Agarwal</a:t>
              </a:r>
              <a:b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</a:br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E22CSEU0867</a:t>
              </a:r>
            </a:p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AAB62F7-0864-81AF-8B54-9599C1004F4E}"/>
                </a:ext>
              </a:extLst>
            </p:cNvPr>
            <p:cNvGrpSpPr/>
            <p:nvPr/>
          </p:nvGrpSpPr>
          <p:grpSpPr>
            <a:xfrm>
              <a:off x="3058160" y="4991678"/>
              <a:ext cx="5334588" cy="1521492"/>
              <a:chOff x="3058160" y="4991678"/>
              <a:chExt cx="5334588" cy="1521492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4EFE7D59-F5F2-D592-A8A6-11073B9D6790}"/>
                  </a:ext>
                </a:extLst>
              </p:cNvPr>
              <p:cNvSpPr/>
              <p:nvPr/>
            </p:nvSpPr>
            <p:spPr>
              <a:xfrm>
                <a:off x="5832428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Dev Ladha</a:t>
                </a:r>
                <a:b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</a:br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E22CSEU0068</a:t>
                </a:r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76971F9E-8963-211F-D0F0-4D45D44C9AF0}"/>
                  </a:ext>
                </a:extLst>
              </p:cNvPr>
              <p:cNvSpPr/>
              <p:nvPr/>
            </p:nvSpPr>
            <p:spPr>
              <a:xfrm>
                <a:off x="3058160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Motiani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E22CSEU0117</a:t>
                </a:r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0C5A2FD4-C383-81DA-1DD3-3BDB281D1261}"/>
                  </a:ext>
                </a:extLst>
              </p:cNvPr>
              <p:cNvSpPr/>
              <p:nvPr/>
            </p:nvSpPr>
            <p:spPr>
              <a:xfrm>
                <a:off x="3058160" y="5826883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Rudraksh Singh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E22CSEU0010</a:t>
                </a:r>
              </a:p>
            </p:txBody>
          </p:sp>
        </p:grp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8934BBE-10C8-1F49-9F01-8F038009394C}"/>
              </a:ext>
            </a:extLst>
          </p:cNvPr>
          <p:cNvSpPr/>
          <p:nvPr/>
        </p:nvSpPr>
        <p:spPr>
          <a:xfrm>
            <a:off x="4828531" y="720881"/>
            <a:ext cx="2432902" cy="1797392"/>
          </a:xfrm>
          <a:prstGeom prst="roundRect">
            <a:avLst/>
          </a:prstGeom>
          <a:blipFill>
            <a:blip r:embed="rId2">
              <a:alphaModFix/>
            </a:blip>
            <a:stretch>
              <a:fillRect l="-14287" t="-6298" r="-15649" b="-4618"/>
            </a:stretch>
          </a:blipFill>
          <a:effectLst>
            <a:outerShdw blurRad="889000" sx="116000" sy="116000" algn="ctr" rotWithShape="0">
              <a:prstClr val="black">
                <a:alpha val="40000"/>
              </a:prstClr>
            </a:outerShdw>
            <a:reflection blurRad="533400" endPos="48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564F723-F0A4-9478-8A0E-6371677E2B45}"/>
              </a:ext>
            </a:extLst>
          </p:cNvPr>
          <p:cNvSpPr/>
          <p:nvPr/>
        </p:nvSpPr>
        <p:spPr>
          <a:xfrm>
            <a:off x="795130" y="1539425"/>
            <a:ext cx="2740615" cy="1868556"/>
          </a:xfrm>
          <a:prstGeom prst="roundRect">
            <a:avLst/>
          </a:prstGeom>
          <a:blipFill>
            <a:blip r:embed="rId3">
              <a:extLs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 l="-32560" t="-34238" r="-33920" b="-32560"/>
            </a:stretch>
          </a:blipFill>
          <a:effectLst>
            <a:outerShdw blurRad="889000" sx="115000" sy="115000" algn="ctr" rotWithShape="0">
              <a:prstClr val="black">
                <a:alpha val="40000"/>
              </a:prstClr>
            </a:outerShdw>
            <a:reflection blurRad="533400" stA="73000" endPos="46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7AA5D97-5073-C2EE-501C-CC51F33ABBF4}"/>
              </a:ext>
            </a:extLst>
          </p:cNvPr>
          <p:cNvSpPr/>
          <p:nvPr/>
        </p:nvSpPr>
        <p:spPr>
          <a:xfrm>
            <a:off x="8934088" y="1539424"/>
            <a:ext cx="2706122" cy="1868556"/>
          </a:xfrm>
          <a:prstGeom prst="roundRect">
            <a:avLst/>
          </a:prstGeo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17000"/>
                      </a14:imgEffect>
                      <a14:imgEffect>
                        <a14:colorTemperature colorTemp="5237"/>
                      </a14:imgEffect>
                      <a14:imgEffect>
                        <a14:brightnessContrast bright="2000" contrast="29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 l="601" t="-6298" r="-760" b="-4618"/>
            </a:stretch>
          </a:blipFill>
          <a:effectLst>
            <a:outerShdw blurRad="965200" sx="113000" sy="113000" algn="ctr" rotWithShape="0">
              <a:prstClr val="black">
                <a:alpha val="40000"/>
              </a:prstClr>
            </a:outerShdw>
            <a:reflection blurRad="533400" stA="98000" endPos="48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hlinkClick r:id="rId8" action="ppaction://hlinksldjump"/>
            <a:extLst>
              <a:ext uri="{FF2B5EF4-FFF2-40B4-BE49-F238E27FC236}">
                <a16:creationId xmlns:a16="http://schemas.microsoft.com/office/drawing/2014/main" id="{7408E3E1-572A-49AE-7B42-351E467ACB8E}"/>
              </a:ext>
            </a:extLst>
          </p:cNvPr>
          <p:cNvSpPr/>
          <p:nvPr/>
        </p:nvSpPr>
        <p:spPr>
          <a:xfrm>
            <a:off x="3583681" y="1841507"/>
            <a:ext cx="5291961" cy="4284335"/>
          </a:xfrm>
          <a:prstGeom prst="roundRect">
            <a:avLst/>
          </a:prstGeom>
          <a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-2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 l="-22790" t="-4617" r="-24150" b="-2938"/>
            </a:stretch>
          </a:blipFill>
          <a:ln w="12700">
            <a:solidFill>
              <a:schemeClr val="lt1">
                <a:alpha val="96000"/>
              </a:schemeClr>
            </a:solidFill>
          </a:ln>
          <a:effectLst>
            <a:outerShdw blurRad="965200" sx="116000" sy="116000" algn="ctr" rotWithShape="0">
              <a:prstClr val="black">
                <a:alpha val="40000"/>
              </a:prstClr>
            </a:outerShdw>
            <a:reflection blurRad="533400" stA="89000" endPos="48000" dist="63500" dir="5400000" sy="-100000" algn="bl" rotWithShape="0"/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blipFill dpi="0" rotWithShape="1">
                <a:blip r:embed="rId12"/>
                <a:srcRect/>
                <a:stretch>
                  <a:fillRect l="4000" t="12000" r="4000" b="27000"/>
                </a:stretch>
              </a:blip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FE069A8-0E00-3AB1-74DE-0CE2CAC3D3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9632619"/>
              </p:ext>
            </p:extLst>
          </p:nvPr>
        </p:nvGraphicFramePr>
        <p:xfrm>
          <a:off x="227330" y="-5568017"/>
          <a:ext cx="4572000" cy="3223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C7A3E55-C5F4-007F-2B96-5ED96DA8F9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8834983"/>
              </p:ext>
            </p:extLst>
          </p:nvPr>
        </p:nvGraphicFramePr>
        <p:xfrm>
          <a:off x="4092361" y="-4025022"/>
          <a:ext cx="4572000" cy="3223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08EA997-E0AD-C09E-975A-85049DFD15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0654408"/>
              </p:ext>
            </p:extLst>
          </p:nvPr>
        </p:nvGraphicFramePr>
        <p:xfrm>
          <a:off x="7970520" y="-5221675"/>
          <a:ext cx="4221480" cy="3223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00B1056B-FE8C-5C4D-4833-A3004A993D1B}"/>
              </a:ext>
            </a:extLst>
          </p:cNvPr>
          <p:cNvCxnSpPr>
            <a:cxnSpLocks/>
          </p:cNvCxnSpPr>
          <p:nvPr/>
        </p:nvCxnSpPr>
        <p:spPr>
          <a:xfrm flipV="1">
            <a:off x="3804920" y="-3378270"/>
            <a:ext cx="1234440" cy="347713"/>
          </a:xfrm>
          <a:prstGeom prst="bentConnector3">
            <a:avLst>
              <a:gd name="adj1" fmla="val 50000"/>
            </a:avLst>
          </a:prstGeom>
          <a:ln>
            <a:solidFill>
              <a:srgbClr val="82828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634B8CD-12D2-0450-B2AB-27BA15612908}"/>
              </a:ext>
            </a:extLst>
          </p:cNvPr>
          <p:cNvCxnSpPr/>
          <p:nvPr/>
        </p:nvCxnSpPr>
        <p:spPr>
          <a:xfrm>
            <a:off x="7713980" y="-1087457"/>
            <a:ext cx="377190" cy="0"/>
          </a:xfrm>
          <a:prstGeom prst="line">
            <a:avLst/>
          </a:prstGeom>
          <a:ln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82221D3-1F38-C7CC-D102-A66AFE0CDE5F}"/>
              </a:ext>
            </a:extLst>
          </p:cNvPr>
          <p:cNvCxnSpPr>
            <a:cxnSpLocks/>
          </p:cNvCxnSpPr>
          <p:nvPr/>
        </p:nvCxnSpPr>
        <p:spPr>
          <a:xfrm flipV="1">
            <a:off x="8091170" y="-4916507"/>
            <a:ext cx="0" cy="3810000"/>
          </a:xfrm>
          <a:prstGeom prst="line">
            <a:avLst/>
          </a:prstGeom>
          <a:ln>
            <a:solidFill>
              <a:srgbClr val="8282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005514A-307F-9A2D-26F1-33698EB35F13}"/>
              </a:ext>
            </a:extLst>
          </p:cNvPr>
          <p:cNvCxnSpPr/>
          <p:nvPr/>
        </p:nvCxnSpPr>
        <p:spPr>
          <a:xfrm>
            <a:off x="8091170" y="-4916507"/>
            <a:ext cx="573191" cy="0"/>
          </a:xfrm>
          <a:prstGeom prst="straightConnector1">
            <a:avLst/>
          </a:prstGeom>
          <a:ln>
            <a:solidFill>
              <a:srgbClr val="82828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owchart: Merge 8">
            <a:extLst>
              <a:ext uri="{FF2B5EF4-FFF2-40B4-BE49-F238E27FC236}">
                <a16:creationId xmlns:a16="http://schemas.microsoft.com/office/drawing/2014/main" id="{DDBDC629-94B8-CD3C-71F2-5274C4CA515E}"/>
              </a:ext>
            </a:extLst>
          </p:cNvPr>
          <p:cNvSpPr/>
          <p:nvPr/>
        </p:nvSpPr>
        <p:spPr>
          <a:xfrm>
            <a:off x="2455070" y="-3996447"/>
            <a:ext cx="111859" cy="87001"/>
          </a:xfrm>
          <a:prstGeom prst="flowChartMerge">
            <a:avLst/>
          </a:prstGeom>
          <a:solidFill>
            <a:srgbClr val="8282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Flowchart: Merge 10">
            <a:extLst>
              <a:ext uri="{FF2B5EF4-FFF2-40B4-BE49-F238E27FC236}">
                <a16:creationId xmlns:a16="http://schemas.microsoft.com/office/drawing/2014/main" id="{047B2C71-C252-C996-885B-7040723CB450}"/>
              </a:ext>
            </a:extLst>
          </p:cNvPr>
          <p:cNvSpPr/>
          <p:nvPr/>
        </p:nvSpPr>
        <p:spPr>
          <a:xfrm>
            <a:off x="10025330" y="-3711918"/>
            <a:ext cx="111859" cy="87001"/>
          </a:xfrm>
          <a:prstGeom prst="flowChartMerge">
            <a:avLst/>
          </a:prstGeom>
          <a:solidFill>
            <a:srgbClr val="8282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Flowchart: Merge 11">
            <a:extLst>
              <a:ext uri="{FF2B5EF4-FFF2-40B4-BE49-F238E27FC236}">
                <a16:creationId xmlns:a16="http://schemas.microsoft.com/office/drawing/2014/main" id="{43771CF5-4089-B25D-001C-FB38649E2CC2}"/>
              </a:ext>
            </a:extLst>
          </p:cNvPr>
          <p:cNvSpPr/>
          <p:nvPr/>
        </p:nvSpPr>
        <p:spPr>
          <a:xfrm>
            <a:off x="6322431" y="-2431335"/>
            <a:ext cx="111859" cy="87001"/>
          </a:xfrm>
          <a:prstGeom prst="flowChartMerge">
            <a:avLst/>
          </a:prstGeom>
          <a:solidFill>
            <a:srgbClr val="8282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25BC03-6B67-7FEF-36FE-2762BDF15E62}"/>
              </a:ext>
            </a:extLst>
          </p:cNvPr>
          <p:cNvSpPr txBox="1"/>
          <p:nvPr/>
        </p:nvSpPr>
        <p:spPr>
          <a:xfrm>
            <a:off x="2107640" y="214"/>
            <a:ext cx="7743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800" b="1" kern="1200" dirty="0">
                <a:ln w="31750" cap="rnd" cmpd="sng" algn="ctr">
                  <a:gradFill>
                    <a:gsLst>
                      <a:gs pos="64000">
                        <a:srgbClr val="C00000"/>
                      </a:gs>
                      <a:gs pos="98000">
                        <a:srgbClr val="FF0000"/>
                      </a:gs>
                      <a:gs pos="41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prstDash val="solid"/>
                  <a:bevel/>
                </a:ln>
                <a:gradFill>
                  <a:gsLst>
                    <a:gs pos="74000">
                      <a:srgbClr val="EFB261"/>
                    </a:gs>
                    <a:gs pos="52000">
                      <a:srgbClr val="FFFF00"/>
                    </a:gs>
                  </a:gsLst>
                  <a:lin ang="5400000" scaled="1"/>
                </a:gradFill>
                <a:effectLst>
                  <a:outerShdw blurRad="127000" dist="203200" dir="2700000" sx="116000" sy="116000" algn="ctr" rotWithShape="0">
                    <a:prstClr val="black">
                      <a:alpha val="68000"/>
                    </a:prstClr>
                  </a:outerShdw>
                </a:effectLst>
                <a:latin typeface="Magneto" panose="04030805050802020D02" pitchFamily="82" charset="0"/>
              </a:rPr>
              <a:t>CineVisualizer</a:t>
            </a:r>
            <a:endParaRPr lang="en-IN" sz="4800" b="1" dirty="0">
              <a:ln w="31750" cap="rnd" cmpd="sng">
                <a:gradFill>
                  <a:gsLst>
                    <a:gs pos="64000">
                      <a:srgbClr val="C00000"/>
                    </a:gs>
                    <a:gs pos="98000">
                      <a:srgbClr val="FF0000"/>
                    </a:gs>
                    <a:gs pos="41000">
                      <a:schemeClr val="accent4">
                        <a:lumMod val="75000"/>
                      </a:schemeClr>
                    </a:gs>
                  </a:gsLst>
                  <a:lin ang="5400000" scaled="1"/>
                </a:gradFill>
                <a:prstDash val="solid"/>
                <a:bevel/>
              </a:ln>
              <a:gradFill>
                <a:gsLst>
                  <a:gs pos="74000">
                    <a:srgbClr val="EFB261"/>
                  </a:gs>
                  <a:gs pos="52000">
                    <a:srgbClr val="FFFF00"/>
                  </a:gs>
                </a:gsLst>
                <a:lin ang="5400000" scaled="1"/>
              </a:gradFill>
              <a:effectLst>
                <a:outerShdw blurRad="127000" dist="203200" dir="2700000" sx="116000" sy="116000" algn="ctr" rotWithShape="0">
                  <a:prstClr val="black">
                    <a:alpha val="68000"/>
                  </a:prstClr>
                </a:outerShdw>
              </a:effectLst>
              <a:latin typeface="Magneto" panose="040308050508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33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39000">
              <a:schemeClr val="bg1">
                <a:lumMod val="67000"/>
              </a:schemeClr>
            </a:gs>
            <a:gs pos="72000">
              <a:schemeClr val="bg1">
                <a:lumMod val="0"/>
              </a:schemeClr>
            </a:gs>
            <a:gs pos="100000">
              <a:schemeClr val="bg1">
                <a:lumMod val="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FD7A6CE9-0ED1-E1F1-AD74-1C631FE4D6AD}"/>
              </a:ext>
            </a:extLst>
          </p:cNvPr>
          <p:cNvGrpSpPr/>
          <p:nvPr/>
        </p:nvGrpSpPr>
        <p:grpSpPr>
          <a:xfrm>
            <a:off x="3418838" y="7508018"/>
            <a:ext cx="5354321" cy="1521493"/>
            <a:chOff x="3058160" y="4991678"/>
            <a:chExt cx="5354321" cy="1521493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56514681-D4DC-5970-B896-F99B92D4455B}"/>
                </a:ext>
              </a:extLst>
            </p:cNvPr>
            <p:cNvSpPr/>
            <p:nvPr/>
          </p:nvSpPr>
          <p:spPr>
            <a:xfrm>
              <a:off x="5852161" y="5826884"/>
              <a:ext cx="2560320" cy="686287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  <a:p>
              <a:pPr algn="ctr"/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Anubhav Agarwal</a:t>
              </a:r>
              <a:b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</a:br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E22CSEU0867</a:t>
              </a:r>
            </a:p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AAB62F7-0864-81AF-8B54-9599C1004F4E}"/>
                </a:ext>
              </a:extLst>
            </p:cNvPr>
            <p:cNvGrpSpPr/>
            <p:nvPr/>
          </p:nvGrpSpPr>
          <p:grpSpPr>
            <a:xfrm>
              <a:off x="3058160" y="4991678"/>
              <a:ext cx="5334588" cy="1521492"/>
              <a:chOff x="3058160" y="4991678"/>
              <a:chExt cx="5334588" cy="1521492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4EFE7D59-F5F2-D592-A8A6-11073B9D6790}"/>
                  </a:ext>
                </a:extLst>
              </p:cNvPr>
              <p:cNvSpPr/>
              <p:nvPr/>
            </p:nvSpPr>
            <p:spPr>
              <a:xfrm>
                <a:off x="5832428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Dev Ladha</a:t>
                </a:r>
                <a:b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</a:br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E22CSEU0068</a:t>
                </a:r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76971F9E-8963-211F-D0F0-4D45D44C9AF0}"/>
                  </a:ext>
                </a:extLst>
              </p:cNvPr>
              <p:cNvSpPr/>
              <p:nvPr/>
            </p:nvSpPr>
            <p:spPr>
              <a:xfrm>
                <a:off x="3058160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Motiani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E22CSEU0117</a:t>
                </a:r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0C5A2FD4-C383-81DA-1DD3-3BDB281D1261}"/>
                  </a:ext>
                </a:extLst>
              </p:cNvPr>
              <p:cNvSpPr/>
              <p:nvPr/>
            </p:nvSpPr>
            <p:spPr>
              <a:xfrm>
                <a:off x="3058160" y="5826883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Rudraksh Singh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E22CSEU0010</a:t>
                </a:r>
              </a:p>
            </p:txBody>
          </p:sp>
        </p:grp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1BD13AD-E502-F965-30B8-5F175F08D6D5}"/>
              </a:ext>
            </a:extLst>
          </p:cNvPr>
          <p:cNvSpPr/>
          <p:nvPr/>
        </p:nvSpPr>
        <p:spPr>
          <a:xfrm>
            <a:off x="4889423" y="700765"/>
            <a:ext cx="2413154" cy="1868557"/>
          </a:xfrm>
          <a:prstGeom prst="roundRect">
            <a:avLst/>
          </a:prstGeom>
          <a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 l="-32560" t="-34238" r="-33920" b="-32560"/>
            </a:stretch>
          </a:blipFill>
          <a:effectLst>
            <a:outerShdw blurRad="889000" sx="115000" sy="115000" algn="ctr" rotWithShape="0">
              <a:prstClr val="black">
                <a:alpha val="40000"/>
              </a:prstClr>
            </a:outerShdw>
            <a:reflection blurRad="533400" stA="73000" endPos="46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408E3E1-572A-49AE-7B42-351E467ACB8E}"/>
              </a:ext>
            </a:extLst>
          </p:cNvPr>
          <p:cNvSpPr/>
          <p:nvPr/>
        </p:nvSpPr>
        <p:spPr>
          <a:xfrm>
            <a:off x="798300" y="1725602"/>
            <a:ext cx="2740614" cy="1868556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 l="-22790" t="-4617" r="-24150" b="-2938"/>
            </a:stretch>
          </a:blipFill>
          <a:ln>
            <a:solidFill>
              <a:schemeClr val="lt1"/>
            </a:solidFill>
          </a:ln>
          <a:effectLst>
            <a:outerShdw blurRad="965200" sx="116000" sy="116000" algn="ctr" rotWithShape="0">
              <a:prstClr val="black">
                <a:alpha val="40000"/>
              </a:prstClr>
            </a:outerShdw>
            <a:reflection blurRad="533400" stA="51000" endPos="48000" dist="63500" dir="5400000" sy="-100000" algn="bl" rotWithShape="0"/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9A5A594-C5DA-0CB7-5FC5-37E818DBF9DA}"/>
              </a:ext>
            </a:extLst>
          </p:cNvPr>
          <p:cNvSpPr/>
          <p:nvPr/>
        </p:nvSpPr>
        <p:spPr>
          <a:xfrm>
            <a:off x="8961833" y="1725603"/>
            <a:ext cx="2740614" cy="1868556"/>
          </a:xfrm>
          <a:prstGeom prst="roundRect">
            <a:avLst/>
          </a:prstGeom>
          <a:blipFill>
            <a:blip r:embed="rId7">
              <a:alphaModFix/>
            </a:blip>
            <a:stretch>
              <a:fillRect l="-14287" t="-6298" r="-15649" b="-4618"/>
            </a:stretch>
          </a:blipFill>
          <a:effectLst>
            <a:outerShdw blurRad="889000" sx="116000" sy="116000" algn="ctr" rotWithShape="0">
              <a:prstClr val="black">
                <a:alpha val="40000"/>
              </a:prstClr>
            </a:outerShdw>
            <a:reflection blurRad="533400" endPos="48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hlinkClick r:id="rId8" action="ppaction://hlinksldjump"/>
            <a:extLst>
              <a:ext uri="{FF2B5EF4-FFF2-40B4-BE49-F238E27FC236}">
                <a16:creationId xmlns:a16="http://schemas.microsoft.com/office/drawing/2014/main" id="{E57B6FBC-41F6-AA0A-34F3-67FF26D0B237}"/>
              </a:ext>
            </a:extLst>
          </p:cNvPr>
          <p:cNvSpPr/>
          <p:nvPr/>
        </p:nvSpPr>
        <p:spPr>
          <a:xfrm>
            <a:off x="3583682" y="2198847"/>
            <a:ext cx="5319545" cy="4284335"/>
          </a:xfrm>
          <a:prstGeom prst="roundRect">
            <a:avLst/>
          </a:prstGeom>
          <a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17000"/>
                      </a14:imgEffect>
                      <a14:imgEffect>
                        <a14:colorTemperature colorTemp="5237"/>
                      </a14:imgEffect>
                      <a14:imgEffect>
                        <a14:brightnessContrast bright="2000" contrast="29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 l="601" t="-6298" r="-760" b="-4618"/>
            </a:stretch>
          </a:blipFill>
          <a:effectLst>
            <a:outerShdw blurRad="965200" sx="113000" sy="113000" algn="ctr" rotWithShape="0">
              <a:prstClr val="black">
                <a:alpha val="40000"/>
              </a:prstClr>
            </a:outerShdw>
            <a:reflection blurRad="533400" stA="98000" endPos="48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3BBBD2-BC73-D3E8-9F74-9C886F1AA2D1}"/>
              </a:ext>
            </a:extLst>
          </p:cNvPr>
          <p:cNvSpPr txBox="1"/>
          <p:nvPr/>
        </p:nvSpPr>
        <p:spPr>
          <a:xfrm>
            <a:off x="2107640" y="214"/>
            <a:ext cx="7743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800" b="1" kern="1200" dirty="0">
                <a:ln w="31750" cap="rnd" cmpd="sng" algn="ctr">
                  <a:gradFill>
                    <a:gsLst>
                      <a:gs pos="64000">
                        <a:srgbClr val="C00000"/>
                      </a:gs>
                      <a:gs pos="98000">
                        <a:srgbClr val="FF0000"/>
                      </a:gs>
                      <a:gs pos="41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prstDash val="solid"/>
                  <a:bevel/>
                </a:ln>
                <a:gradFill>
                  <a:gsLst>
                    <a:gs pos="74000">
                      <a:srgbClr val="EFB261"/>
                    </a:gs>
                    <a:gs pos="52000">
                      <a:srgbClr val="FFFF00"/>
                    </a:gs>
                  </a:gsLst>
                  <a:lin ang="5400000" scaled="1"/>
                </a:gradFill>
                <a:effectLst>
                  <a:outerShdw blurRad="127000" dist="203200" dir="2700000" sx="116000" sy="116000" algn="ctr" rotWithShape="0">
                    <a:prstClr val="black">
                      <a:alpha val="68000"/>
                    </a:prstClr>
                  </a:outerShdw>
                </a:effectLst>
                <a:latin typeface="Magneto" panose="04030805050802020D02" pitchFamily="82" charset="0"/>
              </a:rPr>
              <a:t>CineVisualizer</a:t>
            </a:r>
            <a:endParaRPr lang="en-IN" sz="4800" b="1" dirty="0">
              <a:ln w="31750" cap="rnd" cmpd="sng">
                <a:gradFill>
                  <a:gsLst>
                    <a:gs pos="64000">
                      <a:srgbClr val="C00000"/>
                    </a:gs>
                    <a:gs pos="98000">
                      <a:srgbClr val="FF0000"/>
                    </a:gs>
                    <a:gs pos="41000">
                      <a:schemeClr val="accent4">
                        <a:lumMod val="75000"/>
                      </a:schemeClr>
                    </a:gs>
                  </a:gsLst>
                  <a:lin ang="5400000" scaled="1"/>
                </a:gradFill>
                <a:prstDash val="solid"/>
                <a:bevel/>
              </a:ln>
              <a:gradFill>
                <a:gsLst>
                  <a:gs pos="74000">
                    <a:srgbClr val="EFB261"/>
                  </a:gs>
                  <a:gs pos="52000">
                    <a:srgbClr val="FFFF00"/>
                  </a:gs>
                </a:gsLst>
                <a:lin ang="5400000" scaled="1"/>
              </a:gradFill>
              <a:effectLst>
                <a:outerShdw blurRad="127000" dist="203200" dir="2700000" sx="116000" sy="116000" algn="ctr" rotWithShape="0">
                  <a:prstClr val="black">
                    <a:alpha val="68000"/>
                  </a:prstClr>
                </a:outerShdw>
              </a:effectLst>
              <a:latin typeface="Magneto" panose="040308050508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373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39000">
              <a:schemeClr val="bg1">
                <a:lumMod val="67000"/>
              </a:schemeClr>
            </a:gs>
            <a:gs pos="72000">
              <a:schemeClr val="bg1">
                <a:lumMod val="0"/>
              </a:schemeClr>
            </a:gs>
            <a:gs pos="100000">
              <a:schemeClr val="bg1">
                <a:lumMod val="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FD7A6CE9-0ED1-E1F1-AD74-1C631FE4D6AD}"/>
              </a:ext>
            </a:extLst>
          </p:cNvPr>
          <p:cNvGrpSpPr/>
          <p:nvPr/>
        </p:nvGrpSpPr>
        <p:grpSpPr>
          <a:xfrm>
            <a:off x="3418838" y="7508020"/>
            <a:ext cx="5354321" cy="1521493"/>
            <a:chOff x="3058160" y="4991678"/>
            <a:chExt cx="5354321" cy="1521493"/>
          </a:xfrm>
          <a:effectLst>
            <a:outerShdw blurRad="889000" sx="116000" sy="116000" algn="ctr" rotWithShape="0">
              <a:prstClr val="black">
                <a:alpha val="40000"/>
              </a:prstClr>
            </a:outerShdw>
            <a:reflection blurRad="533400" stA="51000" endPos="48000" dist="63500" dir="5400000" sy="-100000" algn="bl" rotWithShape="0"/>
          </a:effectLst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56514681-D4DC-5970-B896-F99B92D4455B}"/>
                </a:ext>
              </a:extLst>
            </p:cNvPr>
            <p:cNvSpPr/>
            <p:nvPr/>
          </p:nvSpPr>
          <p:spPr>
            <a:xfrm>
              <a:off x="5852161" y="5826884"/>
              <a:ext cx="2560320" cy="686287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  <a:p>
              <a:pPr algn="ctr"/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Anubhav Agarwal</a:t>
              </a:r>
              <a:b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</a:br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E22CSEU0867</a:t>
              </a:r>
            </a:p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AAB62F7-0864-81AF-8B54-9599C1004F4E}"/>
                </a:ext>
              </a:extLst>
            </p:cNvPr>
            <p:cNvGrpSpPr/>
            <p:nvPr/>
          </p:nvGrpSpPr>
          <p:grpSpPr>
            <a:xfrm>
              <a:off x="3058160" y="4991678"/>
              <a:ext cx="5334588" cy="1521492"/>
              <a:chOff x="3058160" y="4991678"/>
              <a:chExt cx="5334588" cy="1521492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4EFE7D59-F5F2-D592-A8A6-11073B9D6790}"/>
                  </a:ext>
                </a:extLst>
              </p:cNvPr>
              <p:cNvSpPr/>
              <p:nvPr/>
            </p:nvSpPr>
            <p:spPr>
              <a:xfrm>
                <a:off x="5832428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Dev Ladha</a:t>
                </a:r>
                <a:b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</a:br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E22CSEU0068</a:t>
                </a:r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76971F9E-8963-211F-D0F0-4D45D44C9AF0}"/>
                  </a:ext>
                </a:extLst>
              </p:cNvPr>
              <p:cNvSpPr/>
              <p:nvPr/>
            </p:nvSpPr>
            <p:spPr>
              <a:xfrm>
                <a:off x="3058160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Motiani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E22CSEU0117</a:t>
                </a:r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0C5A2FD4-C383-81DA-1DD3-3BDB281D1261}"/>
                  </a:ext>
                </a:extLst>
              </p:cNvPr>
              <p:cNvSpPr/>
              <p:nvPr/>
            </p:nvSpPr>
            <p:spPr>
              <a:xfrm>
                <a:off x="3058160" y="5826883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Rudraksh Singh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E22CSEU0010</a:t>
                </a:r>
              </a:p>
            </p:txBody>
          </p:sp>
        </p:grp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3896701-4AFE-969D-836F-B73282EEC425}"/>
              </a:ext>
            </a:extLst>
          </p:cNvPr>
          <p:cNvSpPr/>
          <p:nvPr/>
        </p:nvSpPr>
        <p:spPr>
          <a:xfrm>
            <a:off x="4883086" y="696512"/>
            <a:ext cx="2413153" cy="1868556"/>
          </a:xfrm>
          <a:prstGeom prst="round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 l="-22790" t="-4617" r="-24150" b="-2938"/>
            </a:stretch>
          </a:blipFill>
          <a:ln>
            <a:solidFill>
              <a:schemeClr val="lt1"/>
            </a:solidFill>
          </a:ln>
          <a:effectLst>
            <a:outerShdw blurRad="965200" sx="116000" sy="116000" algn="ctr" rotWithShape="0">
              <a:prstClr val="black">
                <a:alpha val="40000"/>
              </a:prstClr>
            </a:outerShdw>
            <a:reflection blurRad="533400" stA="51000" endPos="48000" dist="63500" dir="5400000" sy="-100000" algn="bl" rotWithShape="0"/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0CB3D69-4F71-FFBF-1715-894DD2065451}"/>
              </a:ext>
            </a:extLst>
          </p:cNvPr>
          <p:cNvSpPr/>
          <p:nvPr/>
        </p:nvSpPr>
        <p:spPr>
          <a:xfrm>
            <a:off x="798300" y="1728944"/>
            <a:ext cx="2795321" cy="1897706"/>
          </a:xfrm>
          <a:prstGeom prst="roundRect">
            <a:avLst/>
          </a:prstGeo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17000"/>
                      </a14:imgEffect>
                      <a14:imgEffect>
                        <a14:colorTemperature colorTemp="5237"/>
                      </a14:imgEffect>
                      <a14:imgEffect>
                        <a14:brightnessContrast bright="2000" contrast="29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 l="4317" t="-12494" r="2957" b="-10813"/>
            </a:stretch>
          </a:blipFill>
          <a:effectLst>
            <a:outerShdw blurRad="965200" sx="113000" sy="113000" algn="ctr" rotWithShape="0">
              <a:prstClr val="black">
                <a:alpha val="40000"/>
              </a:prstClr>
            </a:outerShdw>
            <a:reflection blurRad="533400" stA="98000" endPos="48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B0AB1F0-07FF-4AB9-6FA0-A40CCED58259}"/>
              </a:ext>
            </a:extLst>
          </p:cNvPr>
          <p:cNvSpPr/>
          <p:nvPr/>
        </p:nvSpPr>
        <p:spPr>
          <a:xfrm>
            <a:off x="8966468" y="1728943"/>
            <a:ext cx="2768292" cy="1897708"/>
          </a:xfrm>
          <a:prstGeom prst="roundRect">
            <a:avLst/>
          </a:prstGeom>
          <a:blipFill>
            <a:blip r:embed="rId8">
              <a:extLs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 l="-32560" t="-34238" r="-33920" b="-32560"/>
            </a:stretch>
          </a:blipFill>
          <a:effectLst>
            <a:outerShdw blurRad="889000" sx="115000" sy="115000" algn="ctr" rotWithShape="0">
              <a:prstClr val="black">
                <a:alpha val="40000"/>
              </a:prstClr>
            </a:outerShdw>
            <a:reflection blurRad="533400" stA="73000" endPos="46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hlinkClick r:id="rId10" action="ppaction://hlinksldjump"/>
            <a:extLst>
              <a:ext uri="{FF2B5EF4-FFF2-40B4-BE49-F238E27FC236}">
                <a16:creationId xmlns:a16="http://schemas.microsoft.com/office/drawing/2014/main" id="{06733045-DA64-B554-905B-677502599F7B}"/>
              </a:ext>
            </a:extLst>
          </p:cNvPr>
          <p:cNvSpPr/>
          <p:nvPr/>
        </p:nvSpPr>
        <p:spPr>
          <a:xfrm>
            <a:off x="3625903" y="2198849"/>
            <a:ext cx="5319545" cy="4284335"/>
          </a:xfrm>
          <a:prstGeom prst="roundRect">
            <a:avLst/>
          </a:prstGeom>
          <a:blipFill>
            <a:blip r:embed="rId11">
              <a:alphaModFix/>
            </a:blip>
            <a:stretch>
              <a:fillRect l="-14287" t="-6298" r="-15649" b="-4618"/>
            </a:stretch>
          </a:blipFill>
          <a:effectLst>
            <a:outerShdw blurRad="889000" sx="116000" sy="116000" algn="ctr" rotWithShape="0">
              <a:prstClr val="black">
                <a:alpha val="40000"/>
              </a:prstClr>
            </a:outerShdw>
            <a:reflection blurRad="533400" endPos="48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67B7AD-D9DF-F65F-68A7-AD5E2CCC10A4}"/>
              </a:ext>
            </a:extLst>
          </p:cNvPr>
          <p:cNvSpPr txBox="1"/>
          <p:nvPr/>
        </p:nvSpPr>
        <p:spPr>
          <a:xfrm>
            <a:off x="2107640" y="214"/>
            <a:ext cx="7743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800" b="1" kern="1200" dirty="0">
                <a:ln w="31750" cap="rnd" cmpd="sng" algn="ctr">
                  <a:gradFill>
                    <a:gsLst>
                      <a:gs pos="64000">
                        <a:srgbClr val="C00000"/>
                      </a:gs>
                      <a:gs pos="98000">
                        <a:srgbClr val="FF0000"/>
                      </a:gs>
                      <a:gs pos="41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prstDash val="solid"/>
                  <a:bevel/>
                </a:ln>
                <a:gradFill>
                  <a:gsLst>
                    <a:gs pos="74000">
                      <a:srgbClr val="EFB261"/>
                    </a:gs>
                    <a:gs pos="52000">
                      <a:srgbClr val="FFFF00"/>
                    </a:gs>
                  </a:gsLst>
                  <a:lin ang="5400000" scaled="1"/>
                </a:gradFill>
                <a:effectLst>
                  <a:outerShdw blurRad="127000" dist="203200" dir="2700000" sx="116000" sy="116000" algn="ctr" rotWithShape="0">
                    <a:prstClr val="black">
                      <a:alpha val="68000"/>
                    </a:prstClr>
                  </a:outerShdw>
                </a:effectLst>
                <a:latin typeface="Magneto" panose="04030805050802020D02" pitchFamily="82" charset="0"/>
              </a:rPr>
              <a:t>CineVisualizer</a:t>
            </a:r>
            <a:endParaRPr lang="en-IN" sz="4800" b="1" dirty="0">
              <a:ln w="31750" cap="rnd" cmpd="sng">
                <a:gradFill>
                  <a:gsLst>
                    <a:gs pos="64000">
                      <a:srgbClr val="C00000"/>
                    </a:gs>
                    <a:gs pos="98000">
                      <a:srgbClr val="FF0000"/>
                    </a:gs>
                    <a:gs pos="41000">
                      <a:schemeClr val="accent4">
                        <a:lumMod val="75000"/>
                      </a:schemeClr>
                    </a:gs>
                  </a:gsLst>
                  <a:lin ang="5400000" scaled="1"/>
                </a:gradFill>
                <a:prstDash val="solid"/>
                <a:bevel/>
              </a:ln>
              <a:gradFill>
                <a:gsLst>
                  <a:gs pos="74000">
                    <a:srgbClr val="EFB261"/>
                  </a:gs>
                  <a:gs pos="52000">
                    <a:srgbClr val="FFFF00"/>
                  </a:gs>
                </a:gsLst>
                <a:lin ang="5400000" scaled="1"/>
              </a:gradFill>
              <a:effectLst>
                <a:outerShdw blurRad="127000" dist="203200" dir="2700000" sx="116000" sy="116000" algn="ctr" rotWithShape="0">
                  <a:prstClr val="black">
                    <a:alpha val="68000"/>
                  </a:prstClr>
                </a:outerShdw>
              </a:effectLst>
              <a:latin typeface="Magneto" panose="040308050508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377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39000">
              <a:schemeClr val="bg1">
                <a:lumMod val="67000"/>
              </a:schemeClr>
            </a:gs>
            <a:gs pos="72000">
              <a:schemeClr val="bg1">
                <a:lumMod val="0"/>
              </a:schemeClr>
            </a:gs>
            <a:gs pos="100000">
              <a:schemeClr val="bg1">
                <a:lumMod val="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3F9205E-5168-ED85-28F6-2C25D0A19643}"/>
              </a:ext>
            </a:extLst>
          </p:cNvPr>
          <p:cNvSpPr/>
          <p:nvPr/>
        </p:nvSpPr>
        <p:spPr>
          <a:xfrm>
            <a:off x="4865671" y="716540"/>
            <a:ext cx="2436905" cy="1892457"/>
          </a:xfrm>
          <a:prstGeom prst="round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7000"/>
                      </a14:imgEffect>
                      <a14:imgEffect>
                        <a14:colorTemperature colorTemp="5237"/>
                      </a14:imgEffect>
                      <a14:imgEffect>
                        <a14:brightnessContrast bright="2000" contrast="29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 l="4317" t="-12494" r="2957" b="-10813"/>
            </a:stretch>
          </a:blipFill>
          <a:effectLst>
            <a:outerShdw blurRad="965200" sx="113000" sy="113000" algn="ctr" rotWithShape="0">
              <a:prstClr val="black">
                <a:alpha val="40000"/>
              </a:prstClr>
            </a:outerShdw>
            <a:reflection blurRad="533400" stA="98000" endPos="48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4F7407A-B435-B9DB-B12B-FA23ED786A0C}"/>
              </a:ext>
            </a:extLst>
          </p:cNvPr>
          <p:cNvSpPr/>
          <p:nvPr/>
        </p:nvSpPr>
        <p:spPr>
          <a:xfrm>
            <a:off x="793046" y="1749961"/>
            <a:ext cx="2740615" cy="1892457"/>
          </a:xfrm>
          <a:prstGeom prst="roundRect">
            <a:avLst/>
          </a:prstGeom>
          <a:blipFill>
            <a:blip r:embed="rId5">
              <a:alphaModFix/>
            </a:blip>
            <a:stretch>
              <a:fillRect l="-14287" t="-6298" r="-15649" b="-4618"/>
            </a:stretch>
          </a:blipFill>
          <a:effectLst>
            <a:outerShdw blurRad="889000" sx="116000" sy="116000" algn="ctr" rotWithShape="0">
              <a:prstClr val="black">
                <a:alpha val="40000"/>
              </a:prstClr>
            </a:outerShdw>
            <a:reflection blurRad="533400" endPos="48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13C249D-21F4-0E30-78FB-A073A1286972}"/>
              </a:ext>
            </a:extLst>
          </p:cNvPr>
          <p:cNvSpPr/>
          <p:nvPr/>
        </p:nvSpPr>
        <p:spPr>
          <a:xfrm>
            <a:off x="8973127" y="1749961"/>
            <a:ext cx="2766038" cy="1892457"/>
          </a:xfrm>
          <a:prstGeom prst="roundRect">
            <a:avLst/>
          </a:prstGeom>
          <a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200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tretch>
              <a:fillRect l="-22790" t="-4617" r="-24150" b="-2938"/>
            </a:stretch>
          </a:blipFill>
          <a:ln w="12700">
            <a:solidFill>
              <a:schemeClr val="lt1">
                <a:alpha val="96000"/>
              </a:schemeClr>
            </a:solidFill>
          </a:ln>
          <a:effectLst>
            <a:outerShdw blurRad="965200" sx="116000" sy="116000" algn="ctr" rotWithShape="0">
              <a:prstClr val="black">
                <a:alpha val="40000"/>
              </a:prstClr>
            </a:outerShdw>
            <a:reflection blurRad="533400" stA="89000" endPos="48000" dist="63500" dir="5400000" sy="-100000" algn="bl" rotWithShape="0"/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blipFill dpi="0" rotWithShape="1">
                <a:blip r:embed="rId9"/>
                <a:srcRect/>
                <a:stretch>
                  <a:fillRect l="4000" t="12000" r="4000" b="27000"/>
                </a:stretch>
              </a:blipFill>
            </a:endParaRPr>
          </a:p>
        </p:txBody>
      </p:sp>
      <p:sp>
        <p:nvSpPr>
          <p:cNvPr id="7" name="Rectangle: Rounded Corners 6">
            <a:hlinkClick r:id="rId10" action="ppaction://hlinksldjump"/>
            <a:extLst>
              <a:ext uri="{FF2B5EF4-FFF2-40B4-BE49-F238E27FC236}">
                <a16:creationId xmlns:a16="http://schemas.microsoft.com/office/drawing/2014/main" id="{684C5EF1-B88C-B655-4DA3-698798CE6DA3}"/>
              </a:ext>
            </a:extLst>
          </p:cNvPr>
          <p:cNvSpPr/>
          <p:nvPr/>
        </p:nvSpPr>
        <p:spPr>
          <a:xfrm>
            <a:off x="3603561" y="2219866"/>
            <a:ext cx="5319543" cy="4251847"/>
          </a:xfrm>
          <a:prstGeom prst="roundRect">
            <a:avLst/>
          </a:prstGeom>
          <a:blipFill>
            <a:blip r:embed="rId11">
              <a:extLst>
                <a:ext uri="{837473B0-CC2E-450A-ABE3-18F120FF3D39}">
                  <a1611:picAttrSrcUrl xmlns:a1611="http://schemas.microsoft.com/office/drawing/2016/11/main" r:id="rId12"/>
                </a:ext>
              </a:extLst>
            </a:blip>
            <a:stretch>
              <a:fillRect l="-32560" t="-34238" r="-33920" b="-32560"/>
            </a:stretch>
          </a:blipFill>
          <a:effectLst>
            <a:outerShdw blurRad="889000" sx="115000" sy="115000" algn="ctr" rotWithShape="0">
              <a:prstClr val="black">
                <a:alpha val="40000"/>
              </a:prstClr>
            </a:outerShdw>
            <a:reflection blurRad="533400" stA="73000" endPos="46000" dist="63500" dir="5400000" sy="-100000" algn="bl" rotWithShape="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E45CBFA-7386-2314-6A32-26E5F0583E8F}"/>
              </a:ext>
            </a:extLst>
          </p:cNvPr>
          <p:cNvGrpSpPr/>
          <p:nvPr/>
        </p:nvGrpSpPr>
        <p:grpSpPr>
          <a:xfrm>
            <a:off x="2589772" y="7448264"/>
            <a:ext cx="7942845" cy="2548863"/>
            <a:chOff x="3058160" y="4991678"/>
            <a:chExt cx="5354321" cy="1521493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433831C2-CB47-1F3F-21A0-E5276C4E8133}"/>
                </a:ext>
              </a:extLst>
            </p:cNvPr>
            <p:cNvSpPr/>
            <p:nvPr/>
          </p:nvSpPr>
          <p:spPr>
            <a:xfrm>
              <a:off x="5852161" y="5826884"/>
              <a:ext cx="2560320" cy="686287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  <a:p>
              <a:pPr algn="ctr"/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Anubhav Agarwal</a:t>
              </a:r>
              <a:b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</a:br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E22CSEU0867</a:t>
              </a:r>
            </a:p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EFF9B75-C4BA-8DE0-2132-FB822DE11B9C}"/>
                </a:ext>
              </a:extLst>
            </p:cNvPr>
            <p:cNvGrpSpPr/>
            <p:nvPr/>
          </p:nvGrpSpPr>
          <p:grpSpPr>
            <a:xfrm>
              <a:off x="3058160" y="4991678"/>
              <a:ext cx="5334588" cy="1521492"/>
              <a:chOff x="3058160" y="4991678"/>
              <a:chExt cx="5334588" cy="1521492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223130FB-13F9-6627-3ABF-E125CF68E890}"/>
                  </a:ext>
                </a:extLst>
              </p:cNvPr>
              <p:cNvSpPr/>
              <p:nvPr/>
            </p:nvSpPr>
            <p:spPr>
              <a:xfrm>
                <a:off x="5832428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Dev Ladha</a:t>
                </a:r>
                <a:b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</a:br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E22CSEU0068</a:t>
                </a:r>
              </a:p>
            </p:txBody>
          </p:sp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9DFF6D01-E37E-20CC-8810-2DE0609F3B08}"/>
                  </a:ext>
                </a:extLst>
              </p:cNvPr>
              <p:cNvSpPr/>
              <p:nvPr/>
            </p:nvSpPr>
            <p:spPr>
              <a:xfrm>
                <a:off x="3058160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Motiani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E22CSEU0117</a:t>
                </a:r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652D76F7-75DD-656B-D4B7-62924C8F191B}"/>
                  </a:ext>
                </a:extLst>
              </p:cNvPr>
              <p:cNvSpPr/>
              <p:nvPr/>
            </p:nvSpPr>
            <p:spPr>
              <a:xfrm>
                <a:off x="3058160" y="5826883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Rudraksh Singh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E22CSEU0010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DED94B1-6CBE-A0B9-8126-AAE3B5CF5B5C}"/>
              </a:ext>
            </a:extLst>
          </p:cNvPr>
          <p:cNvSpPr txBox="1"/>
          <p:nvPr/>
        </p:nvSpPr>
        <p:spPr>
          <a:xfrm>
            <a:off x="2107640" y="214"/>
            <a:ext cx="7743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800" b="1" kern="1200" dirty="0">
                <a:ln w="31750" cap="rnd" cmpd="sng" algn="ctr">
                  <a:gradFill>
                    <a:gsLst>
                      <a:gs pos="64000">
                        <a:srgbClr val="C00000"/>
                      </a:gs>
                      <a:gs pos="98000">
                        <a:srgbClr val="FF0000"/>
                      </a:gs>
                      <a:gs pos="41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prstDash val="solid"/>
                  <a:bevel/>
                </a:ln>
                <a:gradFill>
                  <a:gsLst>
                    <a:gs pos="74000">
                      <a:srgbClr val="EFB261"/>
                    </a:gs>
                    <a:gs pos="52000">
                      <a:srgbClr val="FFFF00"/>
                    </a:gs>
                  </a:gsLst>
                  <a:lin ang="5400000" scaled="1"/>
                </a:gradFill>
                <a:effectLst>
                  <a:outerShdw blurRad="127000" dist="203200" dir="2700000" sx="116000" sy="116000" algn="ctr" rotWithShape="0">
                    <a:prstClr val="black">
                      <a:alpha val="68000"/>
                    </a:prstClr>
                  </a:outerShdw>
                </a:effectLst>
                <a:latin typeface="Magneto" panose="04030805050802020D02" pitchFamily="82" charset="0"/>
              </a:rPr>
              <a:t>CineVisualizer</a:t>
            </a:r>
            <a:endParaRPr lang="en-IN" sz="4800" b="1" dirty="0">
              <a:ln w="31750" cap="rnd" cmpd="sng">
                <a:gradFill>
                  <a:gsLst>
                    <a:gs pos="64000">
                      <a:srgbClr val="C00000"/>
                    </a:gs>
                    <a:gs pos="98000">
                      <a:srgbClr val="FF0000"/>
                    </a:gs>
                    <a:gs pos="41000">
                      <a:schemeClr val="accent4">
                        <a:lumMod val="75000"/>
                      </a:schemeClr>
                    </a:gs>
                  </a:gsLst>
                  <a:lin ang="5400000" scaled="1"/>
                </a:gradFill>
                <a:prstDash val="solid"/>
                <a:bevel/>
              </a:ln>
              <a:gradFill>
                <a:gsLst>
                  <a:gs pos="74000">
                    <a:srgbClr val="EFB261"/>
                  </a:gs>
                  <a:gs pos="52000">
                    <a:srgbClr val="FFFF00"/>
                  </a:gs>
                </a:gsLst>
                <a:lin ang="5400000" scaled="1"/>
              </a:gradFill>
              <a:effectLst>
                <a:outerShdw blurRad="127000" dist="203200" dir="2700000" sx="116000" sy="116000" algn="ctr" rotWithShape="0">
                  <a:prstClr val="black">
                    <a:alpha val="68000"/>
                  </a:prstClr>
                </a:outerShdw>
              </a:effectLst>
              <a:latin typeface="Magneto" panose="040308050508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335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F4179ECE-8C77-75A0-785B-51B28706EF98}"/>
              </a:ext>
            </a:extLst>
          </p:cNvPr>
          <p:cNvGrpSpPr/>
          <p:nvPr/>
        </p:nvGrpSpPr>
        <p:grpSpPr>
          <a:xfrm>
            <a:off x="2375860" y="2506613"/>
            <a:ext cx="7942845" cy="2548863"/>
            <a:chOff x="3058160" y="4991678"/>
            <a:chExt cx="5354321" cy="1521493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4B554B7-C8A5-0096-5792-BC297778C433}"/>
                </a:ext>
              </a:extLst>
            </p:cNvPr>
            <p:cNvSpPr/>
            <p:nvPr/>
          </p:nvSpPr>
          <p:spPr>
            <a:xfrm>
              <a:off x="5852161" y="5826884"/>
              <a:ext cx="2560320" cy="686287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  <a:p>
              <a:pPr algn="ctr"/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Anubhav Agarwal</a:t>
              </a:r>
              <a:b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</a:br>
              <a:r>
                <a:rPr lang="en-IN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E22CSEU0867</a:t>
              </a:r>
            </a:p>
            <a:p>
              <a:pPr algn="ctr"/>
              <a:endParaRPr lang="en-IN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67DA844-274B-11E1-B4BE-63EEC721934B}"/>
                </a:ext>
              </a:extLst>
            </p:cNvPr>
            <p:cNvGrpSpPr/>
            <p:nvPr/>
          </p:nvGrpSpPr>
          <p:grpSpPr>
            <a:xfrm>
              <a:off x="3058160" y="4991678"/>
              <a:ext cx="5334588" cy="1521492"/>
              <a:chOff x="3058160" y="4991678"/>
              <a:chExt cx="5334588" cy="1521492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AF1DA5E6-0E39-1259-300C-F723392BDE95}"/>
                  </a:ext>
                </a:extLst>
              </p:cNvPr>
              <p:cNvSpPr/>
              <p:nvPr/>
            </p:nvSpPr>
            <p:spPr>
              <a:xfrm>
                <a:off x="5832428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Dev Ladha</a:t>
                </a:r>
                <a:b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</a:br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E22CSEU0068</a:t>
                </a:r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C223D73C-6CAC-F4DE-B226-D994386322CE}"/>
                  </a:ext>
                </a:extLst>
              </p:cNvPr>
              <p:cNvSpPr/>
              <p:nvPr/>
            </p:nvSpPr>
            <p:spPr>
              <a:xfrm>
                <a:off x="3058160" y="4991678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Yash Motiani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E22CSEU0117</a:t>
                </a:r>
              </a:p>
            </p:txBody>
          </p:sp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12946526-2884-7294-134B-088BB86431D6}"/>
                  </a:ext>
                </a:extLst>
              </p:cNvPr>
              <p:cNvSpPr/>
              <p:nvPr/>
            </p:nvSpPr>
            <p:spPr>
              <a:xfrm>
                <a:off x="3058160" y="5826883"/>
                <a:ext cx="2560320" cy="686287"/>
              </a:xfrm>
              <a:prstGeom prst="round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Rudraksh Singh</a:t>
                </a:r>
              </a:p>
              <a:p>
                <a:pPr algn="ctr"/>
                <a:r>
                  <a:rPr lang="en-IN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chemeClr val="accent5"/>
                      </a:outerShdw>
                    </a:effectLst>
                  </a:rPr>
                  <a:t>E22CSEU0010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AB1EAB2-7AEA-AB53-5781-31F61BF3C387}"/>
              </a:ext>
            </a:extLst>
          </p:cNvPr>
          <p:cNvSpPr txBox="1"/>
          <p:nvPr/>
        </p:nvSpPr>
        <p:spPr>
          <a:xfrm>
            <a:off x="2302438" y="801598"/>
            <a:ext cx="77430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6600" b="1" kern="1200" dirty="0">
                <a:ln w="31750" cap="rnd" cmpd="sng" algn="ctr">
                  <a:gradFill>
                    <a:gsLst>
                      <a:gs pos="64000">
                        <a:srgbClr val="C00000"/>
                      </a:gs>
                      <a:gs pos="98000">
                        <a:srgbClr val="FF0000"/>
                      </a:gs>
                      <a:gs pos="41000">
                        <a:schemeClr val="accent4">
                          <a:lumMod val="75000"/>
                        </a:schemeClr>
                      </a:gs>
                    </a:gsLst>
                    <a:lin ang="5400000" scaled="1"/>
                  </a:gradFill>
                  <a:prstDash val="solid"/>
                  <a:bevel/>
                </a:ln>
                <a:gradFill>
                  <a:gsLst>
                    <a:gs pos="74000">
                      <a:srgbClr val="EFB261"/>
                    </a:gs>
                    <a:gs pos="52000">
                      <a:srgbClr val="FFFF00"/>
                    </a:gs>
                  </a:gsLst>
                  <a:lin ang="5400000" scaled="1"/>
                </a:gradFill>
                <a:effectLst>
                  <a:outerShdw blurRad="127000" dist="203200" dir="2700000" sx="116000" sy="116000" algn="ctr" rotWithShape="0">
                    <a:prstClr val="black">
                      <a:alpha val="68000"/>
                    </a:prstClr>
                  </a:outerShdw>
                </a:effectLst>
                <a:latin typeface="Magneto" panose="04030805050802020D02" pitchFamily="82" charset="0"/>
              </a:rPr>
              <a:t>CineVisualizer</a:t>
            </a:r>
            <a:endParaRPr lang="en-IN" sz="6600" b="1" dirty="0">
              <a:ln w="31750" cap="rnd" cmpd="sng">
                <a:gradFill>
                  <a:gsLst>
                    <a:gs pos="64000">
                      <a:srgbClr val="C00000"/>
                    </a:gs>
                    <a:gs pos="98000">
                      <a:srgbClr val="FF0000"/>
                    </a:gs>
                    <a:gs pos="41000">
                      <a:schemeClr val="accent4">
                        <a:lumMod val="75000"/>
                      </a:schemeClr>
                    </a:gs>
                  </a:gsLst>
                  <a:lin ang="5400000" scaled="1"/>
                </a:gradFill>
                <a:prstDash val="solid"/>
                <a:bevel/>
              </a:ln>
              <a:gradFill>
                <a:gsLst>
                  <a:gs pos="74000">
                    <a:srgbClr val="EFB261"/>
                  </a:gs>
                  <a:gs pos="52000">
                    <a:srgbClr val="FFFF00"/>
                  </a:gs>
                </a:gsLst>
                <a:lin ang="5400000" scaled="1"/>
              </a:gradFill>
              <a:effectLst>
                <a:outerShdw blurRad="127000" dist="203200" dir="2700000" sx="116000" sy="116000" algn="ctr" rotWithShape="0">
                  <a:prstClr val="black">
                    <a:alpha val="68000"/>
                  </a:prstClr>
                </a:outerShdw>
              </a:effectLst>
              <a:latin typeface="Magneto" panose="040308050508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351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382</TotalTime>
  <Words>385</Words>
  <Application>Microsoft Office PowerPoint</Application>
  <PresentationFormat>Widescreen</PresentationFormat>
  <Paragraphs>122</Paragraphs>
  <Slides>13</Slides>
  <Notes>0</Notes>
  <HiddenSlides>4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Magneto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Rudraksh Singh</dc:creator>
  <cp:lastModifiedBy>Yash Dev Laddha</cp:lastModifiedBy>
  <cp:revision>11</cp:revision>
  <dcterms:created xsi:type="dcterms:W3CDTF">2023-11-21T22:42:04Z</dcterms:created>
  <dcterms:modified xsi:type="dcterms:W3CDTF">2023-11-24T08:36:10Z</dcterms:modified>
</cp:coreProperties>
</file>

<file path=docProps/thumbnail.jpeg>
</file>